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notesMasterIdLst>
    <p:notesMasterId r:id="rId32"/>
  </p:notesMasterIdLst>
  <p:sldIdLst>
    <p:sldId id="306" r:id="rId2"/>
    <p:sldId id="341" r:id="rId3"/>
    <p:sldId id="315" r:id="rId4"/>
    <p:sldId id="371" r:id="rId5"/>
    <p:sldId id="261" r:id="rId6"/>
    <p:sldId id="273" r:id="rId7"/>
    <p:sldId id="302" r:id="rId8"/>
    <p:sldId id="384" r:id="rId9"/>
    <p:sldId id="385" r:id="rId10"/>
    <p:sldId id="386" r:id="rId11"/>
    <p:sldId id="387" r:id="rId12"/>
    <p:sldId id="268" r:id="rId13"/>
    <p:sldId id="307" r:id="rId14"/>
    <p:sldId id="388" r:id="rId15"/>
    <p:sldId id="398" r:id="rId16"/>
    <p:sldId id="389" r:id="rId17"/>
    <p:sldId id="265" r:id="rId18"/>
    <p:sldId id="390" r:id="rId19"/>
    <p:sldId id="282" r:id="rId20"/>
    <p:sldId id="343" r:id="rId21"/>
    <p:sldId id="391" r:id="rId22"/>
    <p:sldId id="392" r:id="rId23"/>
    <p:sldId id="279" r:id="rId24"/>
    <p:sldId id="284" r:id="rId25"/>
    <p:sldId id="393" r:id="rId26"/>
    <p:sldId id="396" r:id="rId27"/>
    <p:sldId id="395" r:id="rId28"/>
    <p:sldId id="397" r:id="rId29"/>
    <p:sldId id="394" r:id="rId30"/>
    <p:sldId id="3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F50E7A29-14EC-A74C-8115-EFF96D771BD2}">
          <p14:sldIdLst>
            <p14:sldId id="306"/>
            <p14:sldId id="341"/>
            <p14:sldId id="315"/>
            <p14:sldId id="371"/>
            <p14:sldId id="261"/>
            <p14:sldId id="273"/>
            <p14:sldId id="302"/>
            <p14:sldId id="384"/>
            <p14:sldId id="385"/>
            <p14:sldId id="386"/>
            <p14:sldId id="387"/>
            <p14:sldId id="268"/>
            <p14:sldId id="307"/>
            <p14:sldId id="388"/>
            <p14:sldId id="398"/>
            <p14:sldId id="389"/>
            <p14:sldId id="265"/>
            <p14:sldId id="390"/>
            <p14:sldId id="282"/>
            <p14:sldId id="343"/>
            <p14:sldId id="391"/>
            <p14:sldId id="392"/>
            <p14:sldId id="279"/>
            <p14:sldId id="284"/>
            <p14:sldId id="393"/>
            <p14:sldId id="396"/>
            <p14:sldId id="395"/>
            <p14:sldId id="397"/>
            <p14:sldId id="394"/>
            <p14:sldId id="383"/>
          </p14:sldIdLst>
        </p14:section>
        <p14:section name="Icons, Devices" id="{2BB70305-F892-6C40-B512-C4829BF1FD4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71" autoAdjust="0"/>
    <p:restoredTop sz="94873"/>
  </p:normalViewPr>
  <p:slideViewPr>
    <p:cSldViewPr snapToGrid="0" snapToObjects="1" showGuides="1">
      <p:cViewPr>
        <p:scale>
          <a:sx n="75" d="100"/>
          <a:sy n="75" d="100"/>
        </p:scale>
        <p:origin x="17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847AB-3B75-FF4A-B0A2-6BEB5C2F7506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A84A-733A-0C47-AC2B-F0C70F83A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74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4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67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139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729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  <p15:guide id="4294967295" pos="1128">
          <p15:clr>
            <a:srgbClr val="FBAE40"/>
          </p15:clr>
        </p15:guide>
        <p15:guide id="4294967295" pos="6552">
          <p15:clr>
            <a:srgbClr val="FBAE40"/>
          </p15:clr>
        </p15:guide>
        <p15:guide id="4294967295" orient="horz" pos="480">
          <p15:clr>
            <a:srgbClr val="FBAE40"/>
          </p15:clr>
        </p15:guide>
        <p15:guide id="4294967295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84202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  <p15:guide id="4294967295" pos="1128">
          <p15:clr>
            <a:srgbClr val="FBAE40"/>
          </p15:clr>
        </p15:guide>
        <p15:guide id="4294967295" pos="6552">
          <p15:clr>
            <a:srgbClr val="FBAE40"/>
          </p15:clr>
        </p15:guide>
        <p15:guide id="4294967295" orient="horz" pos="480">
          <p15:clr>
            <a:srgbClr val="FBAE40"/>
          </p15:clr>
        </p15:guide>
        <p15:guide id="4294967295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22446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  <p15:guide id="4294967295" pos="1128">
          <p15:clr>
            <a:srgbClr val="FBAE40"/>
          </p15:clr>
        </p15:guide>
        <p15:guide id="4294967295" pos="6552">
          <p15:clr>
            <a:srgbClr val="FBAE40"/>
          </p15:clr>
        </p15:guide>
        <p15:guide id="4294967295" orient="horz" pos="480">
          <p15:clr>
            <a:srgbClr val="FBAE40"/>
          </p15:clr>
        </p15:guide>
        <p15:guide id="4294967295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014586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  <p15:guide id="4294967295" pos="1128">
          <p15:clr>
            <a:srgbClr val="FBAE40"/>
          </p15:clr>
        </p15:guide>
        <p15:guide id="4294967295" pos="6552">
          <p15:clr>
            <a:srgbClr val="FBAE40"/>
          </p15:clr>
        </p15:guide>
        <p15:guide id="4294967295" orient="horz" pos="480">
          <p15:clr>
            <a:srgbClr val="FBAE40"/>
          </p15:clr>
        </p15:guide>
        <p15:guide id="4294967295" orient="horz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97929" y="685910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495501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321378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054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  <p15:guide id="4294967295" pos="1128">
          <p15:clr>
            <a:srgbClr val="FBAE40"/>
          </p15:clr>
        </p15:guide>
        <p15:guide id="4294967295" pos="6552">
          <p15:clr>
            <a:srgbClr val="FBAE40"/>
          </p15:clr>
        </p15:guide>
        <p15:guide id="4294967295" orient="horz" pos="480">
          <p15:clr>
            <a:srgbClr val="FBAE40"/>
          </p15:clr>
        </p15:guide>
        <p15:guide id="4294967295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562590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3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108616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4879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  <p15:guide id="4294967295" pos="1128">
          <p15:clr>
            <a:srgbClr val="FBAE40"/>
          </p15:clr>
        </p15:guide>
        <p15:guide id="4294967295" pos="6552">
          <p15:clr>
            <a:srgbClr val="FBAE40"/>
          </p15:clr>
        </p15:guide>
        <p15:guide id="4294967295" orient="horz" pos="480">
          <p15:clr>
            <a:srgbClr val="FBAE40"/>
          </p15:clr>
        </p15:guide>
        <p15:guide id="4294967295" orient="horz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-386458" y="1260375"/>
            <a:ext cx="4397254" cy="4336451"/>
          </a:xfrm>
          <a:custGeom>
            <a:avLst/>
            <a:gdLst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0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2396248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1241 h 4336451"/>
              <a:gd name="connsiteX1" fmla="*/ 1958741 w 7680637"/>
              <a:gd name="connsiteY1" fmla="*/ 4395 h 4336451"/>
              <a:gd name="connsiteX2" fmla="*/ 2359375 w 7680637"/>
              <a:gd name="connsiteY2" fmla="*/ 113712 h 4336451"/>
              <a:gd name="connsiteX3" fmla="*/ 2789536 w 7680637"/>
              <a:gd name="connsiteY3" fmla="*/ 374021 h 4336451"/>
              <a:gd name="connsiteX4" fmla="*/ 3102571 w 7680637"/>
              <a:gd name="connsiteY4" fmla="*/ 643354 h 4336451"/>
              <a:gd name="connsiteX5" fmla="*/ 3332895 w 7680637"/>
              <a:gd name="connsiteY5" fmla="*/ 879443 h 4336451"/>
              <a:gd name="connsiteX6" fmla="*/ 3547486 w 7680637"/>
              <a:gd name="connsiteY6" fmla="*/ 1125263 h 4336451"/>
              <a:gd name="connsiteX7" fmla="*/ 3559541 w 7680637"/>
              <a:gd name="connsiteY7" fmla="*/ 1136814 h 4336451"/>
              <a:gd name="connsiteX8" fmla="*/ 3594844 w 7680637"/>
              <a:gd name="connsiteY8" fmla="*/ 1179839 h 4336451"/>
              <a:gd name="connsiteX9" fmla="*/ 3608488 w 7680637"/>
              <a:gd name="connsiteY9" fmla="*/ 1199610 h 4336451"/>
              <a:gd name="connsiteX10" fmla="*/ 3859378 w 7680637"/>
              <a:gd name="connsiteY10" fmla="*/ 1530521 h 4336451"/>
              <a:gd name="connsiteX11" fmla="*/ 4127150 w 7680637"/>
              <a:gd name="connsiteY11" fmla="*/ 1957420 h 4336451"/>
              <a:gd name="connsiteX12" fmla="*/ 4318633 w 7680637"/>
              <a:gd name="connsiteY12" fmla="*/ 2395038 h 4336451"/>
              <a:gd name="connsiteX13" fmla="*/ 4397027 w 7680637"/>
              <a:gd name="connsiteY13" fmla="*/ 2829633 h 4336451"/>
              <a:gd name="connsiteX14" fmla="*/ 4225697 w 7680637"/>
              <a:gd name="connsiteY14" fmla="*/ 3419902 h 4336451"/>
              <a:gd name="connsiteX15" fmla="*/ 4062935 w 7680637"/>
              <a:gd name="connsiteY15" fmla="*/ 3609295 h 4336451"/>
              <a:gd name="connsiteX16" fmla="*/ 4026361 w 7680637"/>
              <a:gd name="connsiteY16" fmla="*/ 3648304 h 4336451"/>
              <a:gd name="connsiteX17" fmla="*/ 3960411 w 7680637"/>
              <a:gd name="connsiteY17" fmla="*/ 3702417 h 4336451"/>
              <a:gd name="connsiteX18" fmla="*/ 3930096 w 7680637"/>
              <a:gd name="connsiteY18" fmla="*/ 3720145 h 4336451"/>
              <a:gd name="connsiteX19" fmla="*/ 3581683 w 7680637"/>
              <a:gd name="connsiteY19" fmla="*/ 3923972 h 4336451"/>
              <a:gd name="connsiteX20" fmla="*/ 3065181 w 7680637"/>
              <a:gd name="connsiteY20" fmla="*/ 4112732 h 4336451"/>
              <a:gd name="connsiteX21" fmla="*/ 2281419 w 7680637"/>
              <a:gd name="connsiteY21" fmla="*/ 4276486 h 4336451"/>
              <a:gd name="connsiteX22" fmla="*/ 1509106 w 7680637"/>
              <a:gd name="connsiteY22" fmla="*/ 4336355 h 4336451"/>
              <a:gd name="connsiteX23" fmla="*/ 987175 w 7680637"/>
              <a:gd name="connsiteY23" fmla="*/ 4286597 h 4336451"/>
              <a:gd name="connsiteX24" fmla="*/ 589146 w 7680637"/>
              <a:gd name="connsiteY24" fmla="*/ 4153435 h 4336451"/>
              <a:gd name="connsiteX25" fmla="*/ 309879 w 7680637"/>
              <a:gd name="connsiteY25" fmla="*/ 3953535 h 4336451"/>
              <a:gd name="connsiteX26" fmla="*/ 268865 w 7680637"/>
              <a:gd name="connsiteY26" fmla="*/ 3913607 h 4336451"/>
              <a:gd name="connsiteX27" fmla="*/ 226554 w 7680637"/>
              <a:gd name="connsiteY27" fmla="*/ 3862040 h 4336451"/>
              <a:gd name="connsiteX28" fmla="*/ 218482 w 7680637"/>
              <a:gd name="connsiteY28" fmla="*/ 3847486 h 4336451"/>
              <a:gd name="connsiteX29" fmla="*/ 164739 w 7680637"/>
              <a:gd name="connsiteY29" fmla="*/ 3765333 h 4336451"/>
              <a:gd name="connsiteX30" fmla="*/ 30218 w 7680637"/>
              <a:gd name="connsiteY30" fmla="*/ 3404051 h 4336451"/>
              <a:gd name="connsiteX31" fmla="*/ 6563 w 7680637"/>
              <a:gd name="connsiteY31" fmla="*/ 2907338 h 4336451"/>
              <a:gd name="connsiteX32" fmla="*/ 94549 w 7680637"/>
              <a:gd name="connsiteY32" fmla="*/ 2373545 h 4336451"/>
              <a:gd name="connsiteX33" fmla="*/ 517592 w 7680637"/>
              <a:gd name="connsiteY33" fmla="*/ 1199844 h 4336451"/>
              <a:gd name="connsiteX34" fmla="*/ 854449 w 7680637"/>
              <a:gd name="connsiteY34" fmla="*/ 622773 h 4336451"/>
              <a:gd name="connsiteX35" fmla="*/ 1142073 w 7680637"/>
              <a:gd name="connsiteY35" fmla="*/ 301812 h 4336451"/>
              <a:gd name="connsiteX36" fmla="*/ 1156923 w 7680637"/>
              <a:gd name="connsiteY36" fmla="*/ 285659 h 4336451"/>
              <a:gd name="connsiteX37" fmla="*/ 1219944 w 7680637"/>
              <a:gd name="connsiteY37" fmla="*/ 233949 h 4336451"/>
              <a:gd name="connsiteX38" fmla="*/ 1243132 w 7680637"/>
              <a:gd name="connsiteY38" fmla="*/ 219158 h 4336451"/>
              <a:gd name="connsiteX39" fmla="*/ 1408343 w 7680637"/>
              <a:gd name="connsiteY39" fmla="*/ 113509 h 4336451"/>
              <a:gd name="connsiteX40" fmla="*/ 1815121 w 7680637"/>
              <a:gd name="connsiteY40" fmla="*/ 1241 h 4336451"/>
              <a:gd name="connsiteX41" fmla="*/ 5284387 w 7680637"/>
              <a:gd name="connsiteY41" fmla="*/ 1821783 h 4336451"/>
              <a:gd name="connsiteX42" fmla="*/ 7680637 w 7680637"/>
              <a:gd name="connsiteY42" fmla="*/ 1821783 h 4336451"/>
              <a:gd name="connsiteX43" fmla="*/ 5284387 w 7680637"/>
              <a:gd name="connsiteY43" fmla="*/ 1821783 h 4336451"/>
              <a:gd name="connsiteX0" fmla="*/ 1815121 w 4397254"/>
              <a:gd name="connsiteY0" fmla="*/ 1241 h 4336451"/>
              <a:gd name="connsiteX1" fmla="*/ 1958741 w 4397254"/>
              <a:gd name="connsiteY1" fmla="*/ 4395 h 4336451"/>
              <a:gd name="connsiteX2" fmla="*/ 2359375 w 4397254"/>
              <a:gd name="connsiteY2" fmla="*/ 113712 h 4336451"/>
              <a:gd name="connsiteX3" fmla="*/ 2789536 w 4397254"/>
              <a:gd name="connsiteY3" fmla="*/ 374021 h 4336451"/>
              <a:gd name="connsiteX4" fmla="*/ 3102571 w 4397254"/>
              <a:gd name="connsiteY4" fmla="*/ 643354 h 4336451"/>
              <a:gd name="connsiteX5" fmla="*/ 3332895 w 4397254"/>
              <a:gd name="connsiteY5" fmla="*/ 879443 h 4336451"/>
              <a:gd name="connsiteX6" fmla="*/ 3547486 w 4397254"/>
              <a:gd name="connsiteY6" fmla="*/ 1125263 h 4336451"/>
              <a:gd name="connsiteX7" fmla="*/ 3559541 w 4397254"/>
              <a:gd name="connsiteY7" fmla="*/ 1136814 h 4336451"/>
              <a:gd name="connsiteX8" fmla="*/ 3594844 w 4397254"/>
              <a:gd name="connsiteY8" fmla="*/ 1179839 h 4336451"/>
              <a:gd name="connsiteX9" fmla="*/ 3608488 w 4397254"/>
              <a:gd name="connsiteY9" fmla="*/ 1199610 h 4336451"/>
              <a:gd name="connsiteX10" fmla="*/ 3859378 w 4397254"/>
              <a:gd name="connsiteY10" fmla="*/ 1530521 h 4336451"/>
              <a:gd name="connsiteX11" fmla="*/ 4127150 w 4397254"/>
              <a:gd name="connsiteY11" fmla="*/ 1957420 h 4336451"/>
              <a:gd name="connsiteX12" fmla="*/ 4318633 w 4397254"/>
              <a:gd name="connsiteY12" fmla="*/ 2395038 h 4336451"/>
              <a:gd name="connsiteX13" fmla="*/ 4397027 w 4397254"/>
              <a:gd name="connsiteY13" fmla="*/ 2829633 h 4336451"/>
              <a:gd name="connsiteX14" fmla="*/ 4225697 w 4397254"/>
              <a:gd name="connsiteY14" fmla="*/ 3419902 h 4336451"/>
              <a:gd name="connsiteX15" fmla="*/ 4062935 w 4397254"/>
              <a:gd name="connsiteY15" fmla="*/ 3609295 h 4336451"/>
              <a:gd name="connsiteX16" fmla="*/ 4026361 w 4397254"/>
              <a:gd name="connsiteY16" fmla="*/ 3648304 h 4336451"/>
              <a:gd name="connsiteX17" fmla="*/ 3960411 w 4397254"/>
              <a:gd name="connsiteY17" fmla="*/ 3702417 h 4336451"/>
              <a:gd name="connsiteX18" fmla="*/ 3930096 w 4397254"/>
              <a:gd name="connsiteY18" fmla="*/ 3720145 h 4336451"/>
              <a:gd name="connsiteX19" fmla="*/ 3581683 w 4397254"/>
              <a:gd name="connsiteY19" fmla="*/ 3923972 h 4336451"/>
              <a:gd name="connsiteX20" fmla="*/ 3065181 w 4397254"/>
              <a:gd name="connsiteY20" fmla="*/ 4112732 h 4336451"/>
              <a:gd name="connsiteX21" fmla="*/ 2281419 w 4397254"/>
              <a:gd name="connsiteY21" fmla="*/ 4276486 h 4336451"/>
              <a:gd name="connsiteX22" fmla="*/ 1509106 w 4397254"/>
              <a:gd name="connsiteY22" fmla="*/ 4336355 h 4336451"/>
              <a:gd name="connsiteX23" fmla="*/ 987175 w 4397254"/>
              <a:gd name="connsiteY23" fmla="*/ 4286597 h 4336451"/>
              <a:gd name="connsiteX24" fmla="*/ 589146 w 4397254"/>
              <a:gd name="connsiteY24" fmla="*/ 4153435 h 4336451"/>
              <a:gd name="connsiteX25" fmla="*/ 309879 w 4397254"/>
              <a:gd name="connsiteY25" fmla="*/ 3953535 h 4336451"/>
              <a:gd name="connsiteX26" fmla="*/ 268865 w 4397254"/>
              <a:gd name="connsiteY26" fmla="*/ 3913607 h 4336451"/>
              <a:gd name="connsiteX27" fmla="*/ 226554 w 4397254"/>
              <a:gd name="connsiteY27" fmla="*/ 3862040 h 4336451"/>
              <a:gd name="connsiteX28" fmla="*/ 218482 w 4397254"/>
              <a:gd name="connsiteY28" fmla="*/ 3847486 h 4336451"/>
              <a:gd name="connsiteX29" fmla="*/ 164739 w 4397254"/>
              <a:gd name="connsiteY29" fmla="*/ 3765333 h 4336451"/>
              <a:gd name="connsiteX30" fmla="*/ 30218 w 4397254"/>
              <a:gd name="connsiteY30" fmla="*/ 3404051 h 4336451"/>
              <a:gd name="connsiteX31" fmla="*/ 6563 w 4397254"/>
              <a:gd name="connsiteY31" fmla="*/ 2907338 h 4336451"/>
              <a:gd name="connsiteX32" fmla="*/ 94549 w 4397254"/>
              <a:gd name="connsiteY32" fmla="*/ 2373545 h 4336451"/>
              <a:gd name="connsiteX33" fmla="*/ 517592 w 4397254"/>
              <a:gd name="connsiteY33" fmla="*/ 1199844 h 4336451"/>
              <a:gd name="connsiteX34" fmla="*/ 854449 w 4397254"/>
              <a:gd name="connsiteY34" fmla="*/ 622773 h 4336451"/>
              <a:gd name="connsiteX35" fmla="*/ 1142073 w 4397254"/>
              <a:gd name="connsiteY35" fmla="*/ 301812 h 4336451"/>
              <a:gd name="connsiteX36" fmla="*/ 1156923 w 4397254"/>
              <a:gd name="connsiteY36" fmla="*/ 285659 h 4336451"/>
              <a:gd name="connsiteX37" fmla="*/ 1219944 w 4397254"/>
              <a:gd name="connsiteY37" fmla="*/ 233949 h 4336451"/>
              <a:gd name="connsiteX38" fmla="*/ 1243132 w 4397254"/>
              <a:gd name="connsiteY38" fmla="*/ 219158 h 4336451"/>
              <a:gd name="connsiteX39" fmla="*/ 1408343 w 4397254"/>
              <a:gd name="connsiteY39" fmla="*/ 113509 h 4336451"/>
              <a:gd name="connsiteX40" fmla="*/ 1815121 w 4397254"/>
              <a:gd name="connsiteY40" fmla="*/ 1241 h 43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97254" h="4336451">
                <a:moveTo>
                  <a:pt x="1815121" y="1241"/>
                </a:moveTo>
                <a:cubicBezTo>
                  <a:pt x="1862318" y="-1137"/>
                  <a:pt x="1910189" y="-102"/>
                  <a:pt x="1958741" y="4395"/>
                </a:cubicBezTo>
                <a:cubicBezTo>
                  <a:pt x="2098628" y="17457"/>
                  <a:pt x="2231379" y="57015"/>
                  <a:pt x="2359375" y="113712"/>
                </a:cubicBezTo>
                <a:cubicBezTo>
                  <a:pt x="2513869" y="182282"/>
                  <a:pt x="2655218" y="272222"/>
                  <a:pt x="2789536" y="374021"/>
                </a:cubicBezTo>
                <a:cubicBezTo>
                  <a:pt x="2899333" y="457559"/>
                  <a:pt x="3002950" y="548021"/>
                  <a:pt x="3102571" y="643354"/>
                </a:cubicBezTo>
                <a:cubicBezTo>
                  <a:pt x="3182202" y="719351"/>
                  <a:pt x="3259630" y="797689"/>
                  <a:pt x="3332895" y="879443"/>
                </a:cubicBezTo>
                <a:cubicBezTo>
                  <a:pt x="3405797" y="960434"/>
                  <a:pt x="3476103" y="1043291"/>
                  <a:pt x="3547486" y="1125263"/>
                </a:cubicBezTo>
                <a:cubicBezTo>
                  <a:pt x="3551145" y="1129408"/>
                  <a:pt x="3555574" y="1132922"/>
                  <a:pt x="3559541" y="1136814"/>
                </a:cubicBezTo>
                <a:lnTo>
                  <a:pt x="3594844" y="1179839"/>
                </a:lnTo>
                <a:cubicBezTo>
                  <a:pt x="3599444" y="1186387"/>
                  <a:pt x="3603581" y="1193315"/>
                  <a:pt x="3608488" y="1199610"/>
                </a:cubicBezTo>
                <a:cubicBezTo>
                  <a:pt x="3695148" y="1307428"/>
                  <a:pt x="3779473" y="1417425"/>
                  <a:pt x="3859378" y="1530521"/>
                </a:cubicBezTo>
                <a:cubicBezTo>
                  <a:pt x="3956253" y="1668069"/>
                  <a:pt x="4046908" y="1809665"/>
                  <a:pt x="4127150" y="1957420"/>
                </a:cubicBezTo>
                <a:cubicBezTo>
                  <a:pt x="4203278" y="2097963"/>
                  <a:pt x="4269448" y="2242711"/>
                  <a:pt x="4318633" y="2395038"/>
                </a:cubicBezTo>
                <a:cubicBezTo>
                  <a:pt x="4364176" y="2536327"/>
                  <a:pt x="4394000" y="2680458"/>
                  <a:pt x="4397027" y="2829633"/>
                </a:cubicBezTo>
                <a:cubicBezTo>
                  <a:pt x="4401223" y="3044022"/>
                  <a:pt x="4347375" y="3241718"/>
                  <a:pt x="4225697" y="3419902"/>
                </a:cubicBezTo>
                <a:cubicBezTo>
                  <a:pt x="4178523" y="3489045"/>
                  <a:pt x="4123864" y="3551893"/>
                  <a:pt x="4062935" y="3609295"/>
                </a:cubicBezTo>
                <a:cubicBezTo>
                  <a:pt x="4050000" y="3621498"/>
                  <a:pt x="4038518" y="3635153"/>
                  <a:pt x="4026361" y="3648304"/>
                </a:cubicBezTo>
                <a:lnTo>
                  <a:pt x="3960411" y="3702417"/>
                </a:lnTo>
                <a:cubicBezTo>
                  <a:pt x="3950306" y="3708327"/>
                  <a:pt x="3939576" y="3713159"/>
                  <a:pt x="3930096" y="3720145"/>
                </a:cubicBezTo>
                <a:cubicBezTo>
                  <a:pt x="3821235" y="3800204"/>
                  <a:pt x="3704076" y="3866689"/>
                  <a:pt x="3581683" y="3923972"/>
                </a:cubicBezTo>
                <a:cubicBezTo>
                  <a:pt x="3415114" y="4001885"/>
                  <a:pt x="3241981" y="4062685"/>
                  <a:pt x="3065181" y="4112732"/>
                </a:cubicBezTo>
                <a:cubicBezTo>
                  <a:pt x="2807878" y="4185956"/>
                  <a:pt x="2545972" y="4237546"/>
                  <a:pt x="2281419" y="4276486"/>
                </a:cubicBezTo>
                <a:cubicBezTo>
                  <a:pt x="2025295" y="4314067"/>
                  <a:pt x="1768171" y="4338178"/>
                  <a:pt x="1509106" y="4336355"/>
                </a:cubicBezTo>
                <a:cubicBezTo>
                  <a:pt x="1333688" y="4334979"/>
                  <a:pt x="1159288" y="4321650"/>
                  <a:pt x="987175" y="4286597"/>
                </a:cubicBezTo>
                <a:cubicBezTo>
                  <a:pt x="848988" y="4258642"/>
                  <a:pt x="715269" y="4216963"/>
                  <a:pt x="589146" y="4153435"/>
                </a:cubicBezTo>
                <a:cubicBezTo>
                  <a:pt x="485705" y="4101209"/>
                  <a:pt x="391685" y="4035954"/>
                  <a:pt x="309879" y="3953535"/>
                </a:cubicBezTo>
                <a:cubicBezTo>
                  <a:pt x="296422" y="3939962"/>
                  <a:pt x="282631" y="3926927"/>
                  <a:pt x="268865" y="3913607"/>
                </a:cubicBezTo>
                <a:lnTo>
                  <a:pt x="226554" y="3862040"/>
                </a:lnTo>
                <a:cubicBezTo>
                  <a:pt x="223819" y="3857134"/>
                  <a:pt x="221677" y="3852011"/>
                  <a:pt x="218482" y="3847486"/>
                </a:cubicBezTo>
                <a:cubicBezTo>
                  <a:pt x="200618" y="3820062"/>
                  <a:pt x="181393" y="3793486"/>
                  <a:pt x="164739" y="3765333"/>
                </a:cubicBezTo>
                <a:cubicBezTo>
                  <a:pt x="97787" y="3653256"/>
                  <a:pt x="55417" y="3531860"/>
                  <a:pt x="30218" y="3404051"/>
                </a:cubicBezTo>
                <a:cubicBezTo>
                  <a:pt x="-2189" y="3239807"/>
                  <a:pt x="-5794" y="3073902"/>
                  <a:pt x="6563" y="2907338"/>
                </a:cubicBezTo>
                <a:cubicBezTo>
                  <a:pt x="19827" y="2726795"/>
                  <a:pt x="51054" y="2548982"/>
                  <a:pt x="94549" y="2373545"/>
                </a:cubicBezTo>
                <a:cubicBezTo>
                  <a:pt x="194967" y="1967715"/>
                  <a:pt x="339184" y="1577558"/>
                  <a:pt x="517592" y="1199844"/>
                </a:cubicBezTo>
                <a:cubicBezTo>
                  <a:pt x="613094" y="997614"/>
                  <a:pt x="722388" y="803389"/>
                  <a:pt x="854449" y="622773"/>
                </a:cubicBezTo>
                <a:cubicBezTo>
                  <a:pt x="939492" y="506147"/>
                  <a:pt x="1031609" y="395627"/>
                  <a:pt x="1142073" y="301812"/>
                </a:cubicBezTo>
                <a:cubicBezTo>
                  <a:pt x="1147644" y="296975"/>
                  <a:pt x="1152023" y="291001"/>
                  <a:pt x="1156923" y="285659"/>
                </a:cubicBezTo>
                <a:lnTo>
                  <a:pt x="1219944" y="233949"/>
                </a:lnTo>
                <a:cubicBezTo>
                  <a:pt x="1227812" y="229081"/>
                  <a:pt x="1236043" y="224975"/>
                  <a:pt x="1243132" y="219158"/>
                </a:cubicBezTo>
                <a:cubicBezTo>
                  <a:pt x="1294110" y="177594"/>
                  <a:pt x="1350030" y="143622"/>
                  <a:pt x="1408343" y="113509"/>
                </a:cubicBezTo>
                <a:cubicBezTo>
                  <a:pt x="1538001" y="46229"/>
                  <a:pt x="1673529" y="8376"/>
                  <a:pt x="1815121" y="1241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4810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  <p15:guide id="4294967295" pos="1128">
          <p15:clr>
            <a:srgbClr val="FBAE40"/>
          </p15:clr>
        </p15:guide>
        <p15:guide id="4294967295" pos="6552">
          <p15:clr>
            <a:srgbClr val="FBAE40"/>
          </p15:clr>
        </p15:guide>
        <p15:guide id="4294967295" orient="horz" pos="480">
          <p15:clr>
            <a:srgbClr val="FBAE40"/>
          </p15:clr>
        </p15:guide>
        <p15:guide id="4294967295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312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  <p15:guide id="4294967295" pos="1128">
          <p15:clr>
            <a:srgbClr val="FBAE40"/>
          </p15:clr>
        </p15:guide>
        <p15:guide id="4294967295" pos="6552">
          <p15:clr>
            <a:srgbClr val="FBAE40"/>
          </p15:clr>
        </p15:guide>
        <p15:guide id="4294967295" orient="horz" pos="480">
          <p15:clr>
            <a:srgbClr val="FBAE40"/>
          </p15:clr>
        </p15:guide>
        <p15:guide id="4294967295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21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656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  <p15:guide id="4294967295" pos="1128">
          <p15:clr>
            <a:srgbClr val="FBAE40"/>
          </p15:clr>
        </p15:guide>
        <p15:guide id="4294967295" pos="6552">
          <p15:clr>
            <a:srgbClr val="FBAE40"/>
          </p15:clr>
        </p15:guide>
        <p15:guide id="4294967295" orient="horz" pos="480">
          <p15:clr>
            <a:srgbClr val="FBAE40"/>
          </p15:clr>
        </p15:guide>
        <p15:guide id="4294967295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-1" y="0"/>
            <a:ext cx="55111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10555" y="2562589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540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3840">
          <p15:clr>
            <a:srgbClr val="FBAE40"/>
          </p15:clr>
        </p15:guide>
        <p15:guide id="4294967295" pos="1128">
          <p15:clr>
            <a:srgbClr val="FBAE40"/>
          </p15:clr>
        </p15:guide>
        <p15:guide id="4294967295" pos="6552">
          <p15:clr>
            <a:srgbClr val="FBAE40"/>
          </p15:clr>
        </p15:guide>
        <p15:guide id="4294967295" orient="horz" pos="480">
          <p15:clr>
            <a:srgbClr val="FBAE40"/>
          </p15:clr>
        </p15:guide>
        <p15:guide id="4294967295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5661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496986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862898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75" y="2160820"/>
            <a:ext cx="1781850" cy="3632707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27672" y="2618414"/>
            <a:ext cx="1538402" cy="273099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6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  <p:extLst mod="1">
    <p:ext uri="{DCECCB84-F9BA-43D5-87BE-67443E8EF086}">
      <p15:sldGuideLst xmlns:p15="http://schemas.microsoft.com/office/powerpoint/2012/main">
        <p15:guide id="4294967295" orient="horz" pos="2160">
          <p15:clr>
            <a:srgbClr val="FBAE40"/>
          </p15:clr>
        </p15:guide>
        <p15:guide id="4294967295" pos="432">
          <p15:clr>
            <a:srgbClr val="FBAE40"/>
          </p15:clr>
        </p15:guide>
        <p15:guide id="4294967295" pos="7248">
          <p15:clr>
            <a:srgbClr val="FBAE40"/>
          </p15:clr>
        </p15:guide>
        <p15:guide id="4294967295" orient="horz" pos="432">
          <p15:clr>
            <a:srgbClr val="FBAE40"/>
          </p15:clr>
        </p15:guide>
        <p15:guide id="4294967295" orient="horz" pos="3888">
          <p15:clr>
            <a:srgbClr val="FBAE40"/>
          </p15:clr>
        </p15:guide>
        <p15:guide id="4294967295" pos="3840">
          <p15:clr>
            <a:srgbClr val="FBAE40"/>
          </p15:clr>
        </p15:guide>
        <p15:guide id="4294967295" pos="1128">
          <p15:clr>
            <a:srgbClr val="FBAE40"/>
          </p15:clr>
        </p15:guide>
        <p15:guide id="4294967295" pos="6552">
          <p15:clr>
            <a:srgbClr val="FBAE40"/>
          </p15:clr>
        </p15:guide>
        <p15:guide id="4294967295" orient="horz" pos="194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304184" y="1717589"/>
            <a:ext cx="3097116" cy="342282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294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6521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686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9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352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89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284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06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94015" y="599192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1" i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pPr algn="l"/>
              <a:t>‹#›</a:t>
            </a:fld>
            <a:endParaRPr lang="en-MY" sz="1200" b="1" i="0" dirty="0">
              <a:solidFill>
                <a:srgbClr val="000000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85800" y="603324"/>
            <a:ext cx="7037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POWER</a:t>
            </a:r>
            <a:endParaRPr lang="en-US" sz="1200" b="1" i="0" spc="3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Titillium Bd" charset="0"/>
              <a:ea typeface="Titillium Bd" charset="0"/>
              <a:cs typeface="Titillium B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92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3" r:id="rId13"/>
    <p:sldLayoutId id="2147483734" r:id="rId14"/>
    <p:sldLayoutId id="2147483737" r:id="rId15"/>
    <p:sldLayoutId id="2147483739" r:id="rId16"/>
    <p:sldLayoutId id="2147483740" r:id="rId17"/>
    <p:sldLayoutId id="2147483741" r:id="rId18"/>
    <p:sldLayoutId id="2147483745" r:id="rId19"/>
    <p:sldLayoutId id="2147483746" r:id="rId20"/>
    <p:sldLayoutId id="2147483765" r:id="rId21"/>
    <p:sldLayoutId id="2147483784" r:id="rId22"/>
    <p:sldLayoutId id="2147483713" r:id="rId23"/>
    <p:sldLayoutId id="2147483717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>
            <a:fillRect/>
          </a:stretch>
        </p:blipFill>
        <p:spPr>
          <a:xfrm>
            <a:off x="-2" y="2"/>
            <a:ext cx="12192001" cy="6858000"/>
          </a:xfrm>
        </p:spPr>
      </p:pic>
      <p:sp>
        <p:nvSpPr>
          <p:cNvPr id="7" name="AutoShape 1"/>
          <p:cNvSpPr>
            <a:spLocks/>
          </p:cNvSpPr>
          <p:nvPr/>
        </p:nvSpPr>
        <p:spPr bwMode="auto">
          <a:xfrm rot="8597967">
            <a:off x="820169" y="1025243"/>
            <a:ext cx="5169040" cy="503524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AutoShape 1"/>
          <p:cNvSpPr>
            <a:spLocks/>
          </p:cNvSpPr>
          <p:nvPr/>
        </p:nvSpPr>
        <p:spPr bwMode="auto">
          <a:xfrm rot="9013392">
            <a:off x="809721" y="1279836"/>
            <a:ext cx="5024316" cy="489426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tx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935" y="2543317"/>
            <a:ext cx="4731285" cy="1730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sz="3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APLIKASI </a:t>
            </a:r>
          </a:p>
          <a:p>
            <a:pPr algn="r">
              <a:lnSpc>
                <a:spcPct val="70000"/>
              </a:lnSpc>
            </a:pPr>
            <a:r>
              <a:rPr lang="en-US" sz="3200" i="1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RAIN-COAT</a:t>
            </a:r>
            <a:r>
              <a:rPr lang="en-US" sz="3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 </a:t>
            </a:r>
          </a:p>
          <a:p>
            <a:pPr algn="r">
              <a:lnSpc>
                <a:spcPct val="70000"/>
              </a:lnSpc>
            </a:pPr>
            <a:r>
              <a:rPr lang="en-US" sz="3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BERBASIS MOBILE UNTUK PENINGKATAN SWADAYA PETERNAK</a:t>
            </a:r>
            <a:endParaRPr lang="en-US" sz="32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77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8731" y="2872078"/>
            <a:ext cx="3684814" cy="393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TESTING</a:t>
            </a:r>
            <a:endParaRPr lang="en-US" sz="32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48501" y="2656178"/>
            <a:ext cx="4660900" cy="9694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400" dirty="0" err="1"/>
              <a:t>Pada</a:t>
            </a:r>
            <a:r>
              <a:rPr lang="en-ID" sz="1400" dirty="0"/>
              <a:t> </a:t>
            </a:r>
            <a:r>
              <a:rPr lang="en-ID" sz="1400" dirty="0" err="1"/>
              <a:t>tahap</a:t>
            </a:r>
            <a:r>
              <a:rPr lang="en-ID" sz="1400" dirty="0"/>
              <a:t> </a:t>
            </a:r>
            <a:r>
              <a:rPr lang="en-ID" sz="1400" dirty="0" err="1"/>
              <a:t>pengujian</a:t>
            </a:r>
            <a:r>
              <a:rPr lang="en-ID" sz="1400" dirty="0"/>
              <a:t>, </a:t>
            </a:r>
            <a:r>
              <a:rPr lang="en-ID" sz="1400" dirty="0" err="1" smtClean="0"/>
              <a:t>sistem</a:t>
            </a:r>
            <a:r>
              <a:rPr lang="en-ID" sz="1400" dirty="0" smtClean="0"/>
              <a:t> </a:t>
            </a:r>
            <a:r>
              <a:rPr lang="en-ID" sz="1400" dirty="0" err="1" smtClean="0"/>
              <a:t>aplikasi</a:t>
            </a:r>
            <a:r>
              <a:rPr lang="en-ID" sz="1400" dirty="0" smtClean="0"/>
              <a:t> rain coat </a:t>
            </a:r>
            <a:r>
              <a:rPr lang="en-ID" sz="1400" dirty="0" err="1" smtClean="0"/>
              <a:t>akan</a:t>
            </a:r>
            <a:r>
              <a:rPr lang="en-ID" sz="1400" dirty="0" smtClean="0"/>
              <a:t> </a:t>
            </a:r>
            <a:r>
              <a:rPr lang="en-ID" sz="1400" dirty="0" err="1" smtClean="0"/>
              <a:t>membutuhkan</a:t>
            </a:r>
            <a:r>
              <a:rPr lang="en-ID" sz="1400" dirty="0" smtClean="0"/>
              <a:t> data </a:t>
            </a:r>
            <a:r>
              <a:rPr lang="en-ID" sz="1400" dirty="0" err="1" smtClean="0"/>
              <a:t>sapi</a:t>
            </a:r>
            <a:r>
              <a:rPr lang="en-ID" sz="1400" dirty="0" smtClean="0"/>
              <a:t> </a:t>
            </a:r>
            <a:r>
              <a:rPr lang="en-ID" sz="1400" dirty="0" err="1" smtClean="0"/>
              <a:t>dan</a:t>
            </a:r>
            <a:r>
              <a:rPr lang="en-ID" sz="1400" dirty="0" smtClean="0"/>
              <a:t> </a:t>
            </a:r>
            <a:r>
              <a:rPr lang="en-ID" sz="1400" dirty="0" err="1" smtClean="0"/>
              <a:t>kambing</a:t>
            </a:r>
            <a:r>
              <a:rPr lang="en-ID" sz="1400" dirty="0" smtClean="0"/>
              <a:t> yang </a:t>
            </a:r>
            <a:r>
              <a:rPr lang="en-ID" sz="1400" dirty="0" err="1" smtClean="0"/>
              <a:t>akan</a:t>
            </a:r>
            <a:r>
              <a:rPr lang="en-ID" sz="1400" dirty="0" smtClean="0"/>
              <a:t> </a:t>
            </a:r>
            <a:r>
              <a:rPr lang="en-ID" sz="1400" dirty="0" err="1" smtClean="0"/>
              <a:t>menentukan</a:t>
            </a:r>
            <a:r>
              <a:rPr lang="en-ID" sz="1400" dirty="0" smtClean="0"/>
              <a:t> </a:t>
            </a:r>
            <a:r>
              <a:rPr lang="en-ID" sz="1400" dirty="0" err="1" smtClean="0"/>
              <a:t>masa</a:t>
            </a:r>
            <a:r>
              <a:rPr lang="en-ID" sz="1400" dirty="0" smtClean="0"/>
              <a:t> </a:t>
            </a:r>
            <a:r>
              <a:rPr lang="en-ID" sz="1400" dirty="0" err="1" smtClean="0"/>
              <a:t>inseminasi</a:t>
            </a:r>
            <a:r>
              <a:rPr lang="en-ID" sz="1400" dirty="0" smtClean="0"/>
              <a:t> </a:t>
            </a:r>
            <a:r>
              <a:rPr lang="en-ID" sz="1400" dirty="0" err="1" smtClean="0"/>
              <a:t>buatan</a:t>
            </a:r>
            <a:r>
              <a:rPr lang="en-ID" sz="1400" dirty="0" smtClean="0"/>
              <a:t> yang </a:t>
            </a:r>
            <a:r>
              <a:rPr lang="en-ID" sz="1400" dirty="0" err="1" smtClean="0"/>
              <a:t>sesuai</a:t>
            </a:r>
            <a:r>
              <a:rPr lang="en-ID" sz="1400" dirty="0" smtClean="0"/>
              <a:t> </a:t>
            </a:r>
            <a:r>
              <a:rPr lang="en-ID" sz="1400" dirty="0" err="1" smtClean="0"/>
              <a:t>dengan</a:t>
            </a:r>
            <a:r>
              <a:rPr lang="en-ID" sz="1400" dirty="0" smtClean="0"/>
              <a:t> </a:t>
            </a:r>
            <a:r>
              <a:rPr lang="en-ID" sz="1400" dirty="0" err="1" smtClean="0"/>
              <a:t>aplikasi</a:t>
            </a:r>
            <a:r>
              <a:rPr lang="en-ID" sz="1400" dirty="0" smtClean="0"/>
              <a:t>.</a:t>
            </a:r>
            <a:endParaRPr lang="en-US" sz="14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0" name="AutoShape 2"/>
          <p:cNvSpPr>
            <a:spLocks/>
          </p:cNvSpPr>
          <p:nvPr/>
        </p:nvSpPr>
        <p:spPr bwMode="auto">
          <a:xfrm>
            <a:off x="4483545" y="2319467"/>
            <a:ext cx="2045002" cy="221321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52400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85800" y="603324"/>
            <a:ext cx="7037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POWER</a:t>
            </a:r>
            <a:endParaRPr lang="en-US" sz="1200" b="1" i="0" spc="3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Titillium Bd" charset="0"/>
              <a:ea typeface="Titillium Bd" charset="0"/>
              <a:cs typeface="Titillium B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15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8731" y="2872078"/>
            <a:ext cx="3684814" cy="393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EVALUASI</a:t>
            </a:r>
            <a:endParaRPr lang="en-US" sz="32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7048501" y="1794456"/>
                <a:ext cx="4660900" cy="3443315"/>
              </a:xfrm>
              <a:prstGeom prst="rect">
                <a:avLst/>
              </a:prstGeom>
              <a:noFill/>
            </p:spPr>
            <p:txBody>
              <a:bodyPr wrap="square" lIns="0" tIns="0" rIns="91440" bIns="0" rtlCol="0">
                <a:spAutoFit/>
              </a:bodyPr>
              <a:lstStyle/>
              <a:p>
                <a:pPr algn="just"/>
                <a:r>
                  <a:rPr lang="en-US" sz="1400" dirty="0" err="1"/>
                  <a:t>Evaluasi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dilakukan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dengan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menghitung</a:t>
                </a:r>
                <a:r>
                  <a:rPr lang="en-US" sz="1400" dirty="0"/>
                  <a:t> </a:t>
                </a:r>
                <a:r>
                  <a:rPr lang="en-US" sz="1400" dirty="0" err="1"/>
                  <a:t>nilai</a:t>
                </a:r>
                <a:r>
                  <a:rPr lang="en-US" sz="1400" dirty="0"/>
                  <a:t> </a:t>
                </a:r>
                <a:r>
                  <a:rPr lang="en-US" sz="1400" i="1" dirty="0"/>
                  <a:t>Mean Absolute Error (MAE)</a:t>
                </a:r>
                <a:r>
                  <a:rPr lang="en-US" sz="1400" dirty="0"/>
                  <a:t> </a:t>
                </a:r>
                <a:r>
                  <a:rPr lang="en-US" sz="1400" dirty="0" err="1"/>
                  <a:t>untuk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menghitung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keakuratan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sistem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dalam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melakukan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prediksi</a:t>
                </a:r>
                <a:r>
                  <a:rPr lang="en-US" sz="1400" dirty="0"/>
                  <a:t> </a:t>
                </a:r>
                <a:r>
                  <a:rPr lang="en-US" sz="1400" dirty="0" err="1" smtClean="0"/>
                  <a:t>inseminasi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buatan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pada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sapi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dan</a:t>
                </a:r>
                <a:r>
                  <a:rPr lang="en-US" sz="1400" dirty="0" smtClean="0"/>
                  <a:t> </a:t>
                </a:r>
                <a:r>
                  <a:rPr lang="en-US" sz="1400" dirty="0" err="1" smtClean="0"/>
                  <a:t>kambing</a:t>
                </a:r>
                <a:r>
                  <a:rPr lang="en-US" sz="1400" dirty="0" smtClean="0"/>
                  <a:t>. </a:t>
                </a:r>
                <a:r>
                  <a:rPr lang="en-US" sz="1400" dirty="0" err="1"/>
                  <a:t>Persamaan</a:t>
                </a:r>
                <a:r>
                  <a:rPr lang="en-US" sz="1400" dirty="0"/>
                  <a:t> </a:t>
                </a:r>
                <a:r>
                  <a:rPr lang="en-US" sz="1400" i="1" dirty="0"/>
                  <a:t>Mean Absolute Error (MAE)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termasuk</a:t>
                </a:r>
                <a:r>
                  <a:rPr lang="en-US" sz="1400" dirty="0"/>
                  <a:t> </a:t>
                </a:r>
                <a:r>
                  <a:rPr lang="en-US" sz="1400" dirty="0" err="1"/>
                  <a:t>jenis</a:t>
                </a:r>
                <a:r>
                  <a:rPr lang="en-US" sz="1400" dirty="0"/>
                  <a:t> statistical accuracy metrics </a:t>
                </a:r>
                <a:r>
                  <a:rPr lang="en-US" sz="1400" dirty="0" err="1"/>
                  <a:t>dimana</a:t>
                </a:r>
                <a:r>
                  <a:rPr lang="en-US" sz="1400" dirty="0"/>
                  <a:t> MAE </a:t>
                </a:r>
                <a:r>
                  <a:rPr lang="en-US" sz="1400" dirty="0" err="1"/>
                  <a:t>akan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menghitung</a:t>
                </a:r>
                <a:r>
                  <a:rPr lang="en-US" sz="1400" dirty="0"/>
                  <a:t> rata-rata </a:t>
                </a:r>
                <a:r>
                  <a:rPr lang="en-US" sz="1400" dirty="0" err="1"/>
                  <a:t>selisih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antara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nilai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prediksi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dengan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nilai</a:t>
                </a:r>
                <a:r>
                  <a:rPr lang="en-US" sz="1400" dirty="0"/>
                  <a:t> yang </a:t>
                </a:r>
                <a:r>
                  <a:rPr lang="en-US" sz="1400" dirty="0" err="1"/>
                  <a:t>sebenarnya</a:t>
                </a:r>
                <a:r>
                  <a:rPr lang="en-US" sz="1400" dirty="0"/>
                  <a:t>. </a:t>
                </a:r>
                <a:r>
                  <a:rPr lang="en-US" sz="1400" dirty="0" err="1"/>
                  <a:t>Persamaan</a:t>
                </a:r>
                <a:r>
                  <a:rPr lang="en-US" sz="1400" dirty="0"/>
                  <a:t>  MAE </a:t>
                </a:r>
                <a:r>
                  <a:rPr lang="en-US" sz="1400" dirty="0" err="1"/>
                  <a:t>adalah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sebagai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berikut</a:t>
                </a:r>
                <a:r>
                  <a:rPr lang="en-US" sz="1400" dirty="0"/>
                  <a:t>.</a:t>
                </a:r>
              </a:p>
              <a:p>
                <a:pPr algn="just"/>
                <a:r>
                  <a:rPr lang="en-US" sz="1400" dirty="0"/>
                  <a:t> 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1400" i="1"/>
                      <m:t>𝑀𝐴𝐸</m:t>
                    </m:r>
                    <m:r>
                      <a:rPr lang="en-US" sz="1400" i="1"/>
                      <m:t>=</m:t>
                    </m:r>
                    <m:f>
                      <m:fPr>
                        <m:ctrlPr>
                          <a:rPr lang="en-US" sz="1400" i="1"/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400" i="1"/>
                            </m:ctrlPr>
                          </m:naryPr>
                          <m:sub/>
                          <m:sup/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/>
                                </m:ctrlPr>
                              </m:mPr>
                              <m:mr>
                                <m:e>
                                  <m:r>
                                    <a:rPr lang="en-US" sz="1400" i="1"/>
                                    <m:t>𝑁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1400" i="1"/>
                                    <m:t>𝑖</m:t>
                                  </m:r>
                                  <m:r>
                                    <a:rPr lang="en-US" sz="1400" i="1"/>
                                    <m:t>=1</m:t>
                                  </m:r>
                                </m:e>
                              </m:mr>
                            </m:m>
                            <m:r>
                              <a:rPr lang="en-US" sz="1400" i="1"/>
                              <m:t>   |</m:t>
                            </m:r>
                            <m:sSub>
                              <m:sSubPr>
                                <m:ctrlPr>
                                  <a:rPr lang="en-US" sz="1400" i="1"/>
                                </m:ctrlPr>
                              </m:sSubPr>
                              <m:e>
                                <m:r>
                                  <a:rPr lang="en-US" sz="1400" i="1"/>
                                  <m:t>𝑝</m:t>
                                </m:r>
                              </m:e>
                              <m:sub>
                                <m:r>
                                  <a:rPr lang="en-US" sz="1400" i="1"/>
                                  <m:t>𝑖</m:t>
                                </m:r>
                              </m:sub>
                            </m:sSub>
                            <m:r>
                              <a:rPr lang="en-US" sz="1400" i="1"/>
                              <m:t>−</m:t>
                            </m:r>
                            <m:sSub>
                              <m:sSubPr>
                                <m:ctrlPr>
                                  <a:rPr lang="en-US" sz="1400" i="1"/>
                                </m:ctrlPr>
                              </m:sSubPr>
                              <m:e>
                                <m:r>
                                  <a:rPr lang="en-US" sz="1400" i="1"/>
                                  <m:t>𝑞</m:t>
                                </m:r>
                              </m:e>
                              <m:sub>
                                <m:r>
                                  <a:rPr lang="en-US" sz="1400" i="1"/>
                                  <m:t>𝑖</m:t>
                                </m:r>
                              </m:sub>
                            </m:sSub>
                            <m:r>
                              <a:rPr lang="en-US" sz="1400" i="1"/>
                              <m:t>|</m:t>
                            </m:r>
                          </m:e>
                        </m:nary>
                      </m:num>
                      <m:den>
                        <m:r>
                          <a:rPr lang="en-US" sz="1400" i="1"/>
                          <m:t>𝑁</m:t>
                        </m:r>
                      </m:den>
                    </m:f>
                  </m:oMath>
                </a14:m>
                <a:r>
                  <a:rPr lang="en-US" sz="1400" dirty="0"/>
                  <a:t>			  		(4)</a:t>
                </a:r>
              </a:p>
              <a:p>
                <a:pPr algn="just"/>
                <a:r>
                  <a:rPr lang="en-US" sz="1400" dirty="0" err="1"/>
                  <a:t>Keterangan</a:t>
                </a:r>
                <a:r>
                  <a:rPr lang="en-US" sz="1400" dirty="0"/>
                  <a:t> : </a:t>
                </a:r>
              </a:p>
              <a:p>
                <a:pPr lvl="0" algn="just"/>
                <a:r>
                  <a:rPr lang="en-US" sz="1400" i="1" dirty="0"/>
                  <a:t>MAE </a:t>
                </a:r>
                <a:r>
                  <a:rPr lang="en-US" sz="1400" dirty="0"/>
                  <a:t>= </a:t>
                </a:r>
                <a:r>
                  <a:rPr lang="en-US" sz="1400" dirty="0" err="1"/>
                  <a:t>Nilai</a:t>
                </a:r>
                <a:r>
                  <a:rPr lang="en-US" sz="1400" dirty="0"/>
                  <a:t> rata-rata </a:t>
                </a:r>
                <a:r>
                  <a:rPr lang="en-US" sz="1400" dirty="0" err="1"/>
                  <a:t>kesalahan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hitung</a:t>
                </a:r>
                <a:endParaRPr lang="en-US" sz="1400" dirty="0"/>
              </a:p>
              <a:p>
                <a:pPr lvl="0" algn="just"/>
                <a:r>
                  <a:rPr lang="en-US" sz="1400" i="1" dirty="0"/>
                  <a:t>N = </a:t>
                </a:r>
                <a:r>
                  <a:rPr lang="en-US" sz="1400" dirty="0" err="1"/>
                  <a:t>jumlah</a:t>
                </a:r>
                <a:r>
                  <a:rPr lang="en-US" sz="1400" dirty="0"/>
                  <a:t> item yang </a:t>
                </a:r>
                <a:r>
                  <a:rPr lang="en-US" sz="1400" dirty="0" err="1"/>
                  <a:t>dihitung</a:t>
                </a:r>
                <a:endParaRPr lang="en-US" sz="1400" dirty="0"/>
              </a:p>
              <a:p>
                <a:pPr lvl="0" algn="just"/>
                <a:r>
                  <a:rPr lang="en-US" sz="1400" i="1" dirty="0"/>
                  <a:t>p</a:t>
                </a:r>
                <a:r>
                  <a:rPr lang="en-US" sz="1400" i="1" baseline="-25000" dirty="0"/>
                  <a:t>i </a:t>
                </a:r>
                <a:r>
                  <a:rPr lang="en-US" sz="1400" i="1" dirty="0"/>
                  <a:t>=</a:t>
                </a:r>
                <a:r>
                  <a:rPr lang="en-US" sz="1400" i="1" baseline="-25000" dirty="0"/>
                  <a:t> </a:t>
                </a:r>
                <a:r>
                  <a:rPr lang="en-US" sz="1400" dirty="0" err="1"/>
                  <a:t>Nilai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prediksi</a:t>
                </a:r>
                <a:r>
                  <a:rPr lang="en-US" sz="1400" dirty="0"/>
                  <a:t> item </a:t>
                </a:r>
                <a:r>
                  <a:rPr lang="en-US" sz="1400" dirty="0" err="1"/>
                  <a:t>ke-i</a:t>
                </a:r>
                <a:endParaRPr lang="en-US" sz="1400" dirty="0"/>
              </a:p>
              <a:p>
                <a:pPr lvl="0" algn="just"/>
                <a:r>
                  <a:rPr lang="en-US" sz="1400" i="1" dirty="0"/>
                  <a:t>q</a:t>
                </a:r>
                <a:r>
                  <a:rPr lang="en-US" sz="1400" i="1" baseline="-25000" dirty="0"/>
                  <a:t>i </a:t>
                </a:r>
                <a:r>
                  <a:rPr lang="en-US" sz="1400" i="1" dirty="0"/>
                  <a:t>= </a:t>
                </a:r>
                <a:r>
                  <a:rPr lang="en-US" sz="1400" dirty="0" err="1"/>
                  <a:t>Nilai</a:t>
                </a:r>
                <a:r>
                  <a:rPr lang="en-US" sz="1400" dirty="0"/>
                  <a:t> rating </a:t>
                </a:r>
                <a:r>
                  <a:rPr lang="en-US" sz="1400" dirty="0" err="1"/>
                  <a:t>sebenarnya</a:t>
                </a:r>
                <a:r>
                  <a:rPr lang="en-US" sz="1400" dirty="0"/>
                  <a:t> item </a:t>
                </a:r>
                <a:r>
                  <a:rPr lang="en-US" sz="1400" dirty="0" err="1"/>
                  <a:t>ke-i</a:t>
                </a:r>
                <a:endParaRPr lang="en-US" sz="14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501" y="1794456"/>
                <a:ext cx="4660900" cy="3443315"/>
              </a:xfrm>
              <a:prstGeom prst="rect">
                <a:avLst/>
              </a:prstGeom>
              <a:blipFill rotWithShape="0">
                <a:blip r:embed="rId2"/>
                <a:stretch>
                  <a:fillRect l="-2353" t="-1593" r="-261" b="-2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utoShape 2"/>
          <p:cNvSpPr>
            <a:spLocks/>
          </p:cNvSpPr>
          <p:nvPr/>
        </p:nvSpPr>
        <p:spPr bwMode="auto">
          <a:xfrm>
            <a:off x="4483545" y="2319467"/>
            <a:ext cx="2045002" cy="221321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52400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85800" y="603324"/>
            <a:ext cx="7037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POWER</a:t>
            </a:r>
            <a:endParaRPr lang="en-US" sz="1200" b="1" i="0" spc="3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Titillium Bd" charset="0"/>
              <a:ea typeface="Titillium Bd" charset="0"/>
              <a:cs typeface="Titillium B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82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630052" y="3345112"/>
            <a:ext cx="2931896" cy="200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smtClean="0">
                <a:latin typeface="Titillium" charset="0"/>
                <a:ea typeface="Titillium" charset="0"/>
                <a:cs typeface="Titillium" charset="0"/>
              </a:rPr>
              <a:t>TARGET LUARAN</a:t>
            </a:r>
            <a:endParaRPr lang="en-US" sz="16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0022" y="3535287"/>
            <a:ext cx="2075257" cy="2308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 smtClean="0">
                <a:latin typeface="Titillium" charset="0"/>
                <a:ea typeface="Titillium" charset="0"/>
                <a:cs typeface="Titillium" charset="0"/>
              </a:rPr>
              <a:t>APLIKASI RAIN-COAT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729112" y="407380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41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/>
          <p:cNvSpPr>
            <a:spLocks/>
          </p:cNvSpPr>
          <p:nvPr/>
        </p:nvSpPr>
        <p:spPr bwMode="auto">
          <a:xfrm>
            <a:off x="3737113" y="1070114"/>
            <a:ext cx="4717774" cy="471777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val 2"/>
          <p:cNvSpPr/>
          <p:nvPr/>
        </p:nvSpPr>
        <p:spPr bwMode="auto">
          <a:xfrm>
            <a:off x="5587453" y="1193780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 bwMode="auto">
          <a:xfrm>
            <a:off x="7311058" y="2902762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938604" y="1348246"/>
            <a:ext cx="2710294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BUKU PANDUAN OPERASIONAL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38604" y="1597164"/>
            <a:ext cx="2530314" cy="2215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APLIKASI RAIN-COAT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96109" y="3027814"/>
            <a:ext cx="934679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HAK CIPTA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96109" y="3276732"/>
            <a:ext cx="2530314" cy="2215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APLIKASI RAIN-COAT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Shape 3767"/>
          <p:cNvSpPr/>
          <p:nvPr/>
        </p:nvSpPr>
        <p:spPr>
          <a:xfrm>
            <a:off x="7602831" y="3194535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838085" y="2902762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66054" y="3050404"/>
            <a:ext cx="1435649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ARTIKEL ILMIAH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0013" y="3299322"/>
            <a:ext cx="1991689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APLIKASI RAIN-COAT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Shape 3624"/>
          <p:cNvSpPr/>
          <p:nvPr/>
        </p:nvSpPr>
        <p:spPr>
          <a:xfrm>
            <a:off x="4150398" y="3215075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587453" y="4599589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938604" y="4754055"/>
            <a:ext cx="811632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APLIKASI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8604" y="5002973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Reminder Of Artificial Insemination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Cow and Goat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8" name="Shape 3717"/>
          <p:cNvSpPr/>
          <p:nvPr/>
        </p:nvSpPr>
        <p:spPr>
          <a:xfrm>
            <a:off x="5899766" y="4911902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9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9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Shape 3660"/>
          <p:cNvSpPr/>
          <p:nvPr/>
        </p:nvSpPr>
        <p:spPr>
          <a:xfrm>
            <a:off x="5899766" y="1495979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630052" y="3345112"/>
            <a:ext cx="2931896" cy="200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smtClean="0">
                <a:latin typeface="Titillium" charset="0"/>
                <a:ea typeface="Titillium" charset="0"/>
                <a:cs typeface="Titillium" charset="0"/>
              </a:rPr>
              <a:t>PENDANAAN</a:t>
            </a:r>
            <a:endParaRPr lang="en-US" sz="16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0022" y="3535287"/>
            <a:ext cx="2075257" cy="2308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 smtClean="0">
                <a:latin typeface="Titillium" charset="0"/>
                <a:ea typeface="Titillium" charset="0"/>
                <a:cs typeface="Titillium" charset="0"/>
              </a:rPr>
              <a:t>APLIKASI RAIN-COAT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729112" y="407380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08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0700" y="468277"/>
            <a:ext cx="8547100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Bd" panose="00000800000000000000" pitchFamily="50" charset="0"/>
                <a:ea typeface="Titillium Light" charset="0"/>
                <a:cs typeface="Titillium Light" charset="0"/>
              </a:rPr>
              <a:t>UPLOAD LOGBOOK PADA  SIMBELMAWA</a:t>
            </a:r>
            <a:endParaRPr lang="en-US" sz="3600" dirty="0">
              <a:latin typeface="Titillium Bd" panose="00000800000000000000" pitchFamily="50" charset="0"/>
              <a:ea typeface="Titillium Light" charset="0"/>
              <a:cs typeface="Titillium Light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790700" y="104761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242793"/>
            <a:ext cx="9245600" cy="492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1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630052" y="3345112"/>
            <a:ext cx="2931896" cy="200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smtClean="0">
                <a:latin typeface="Titillium" charset="0"/>
                <a:ea typeface="Titillium" charset="0"/>
                <a:cs typeface="Titillium" charset="0"/>
              </a:rPr>
              <a:t>POTENSI HASIL</a:t>
            </a:r>
            <a:endParaRPr lang="en-US" sz="16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0022" y="3535287"/>
            <a:ext cx="2075257" cy="2308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 smtClean="0">
                <a:latin typeface="Titillium" charset="0"/>
                <a:ea typeface="Titillium" charset="0"/>
                <a:cs typeface="Titillium" charset="0"/>
              </a:rPr>
              <a:t>APLIKASI RAIN-COAT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729112" y="407380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4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0700" y="2756394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POTENSI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HASIL</a:t>
            </a:r>
            <a:endParaRPr lang="en-US" sz="3600" dirty="0" smtClean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790700" y="4394784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3"/>
          <p:cNvSpPr>
            <a:spLocks/>
          </p:cNvSpPr>
          <p:nvPr/>
        </p:nvSpPr>
        <p:spPr bwMode="auto">
          <a:xfrm>
            <a:off x="4489452" y="2191338"/>
            <a:ext cx="1285559" cy="1285559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AutoShape 3"/>
          <p:cNvSpPr>
            <a:spLocks/>
          </p:cNvSpPr>
          <p:nvPr/>
        </p:nvSpPr>
        <p:spPr bwMode="auto">
          <a:xfrm>
            <a:off x="7871563" y="2191338"/>
            <a:ext cx="1285559" cy="1285559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Shape 3660"/>
          <p:cNvSpPr/>
          <p:nvPr/>
        </p:nvSpPr>
        <p:spPr>
          <a:xfrm>
            <a:off x="4926832" y="2617776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664"/>
          <p:cNvSpPr/>
          <p:nvPr/>
        </p:nvSpPr>
        <p:spPr>
          <a:xfrm>
            <a:off x="8308943" y="2617776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80747" y="3852192"/>
            <a:ext cx="302968" cy="1503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IDE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22702" y="4045098"/>
            <a:ext cx="2219056" cy="166199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Membantu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memperbaiki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mutu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genetik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hewan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ternak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secara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optimal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dan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meminimalisir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adanya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kegagalan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proses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inseminasi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buatan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melalui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penjadwalan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yang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terstruktur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73951" y="3852192"/>
            <a:ext cx="1174040" cy="1503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MASYARAKAT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49468" y="4060943"/>
            <a:ext cx="2423002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Membantu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masyarakat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dalam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mengetahui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kapan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waktu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diberinya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inseminasi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buatan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pada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sapi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dan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kambing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secara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terjadwal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praktis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dan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tidak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mengeluarkan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biaya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12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319409" y="3345112"/>
            <a:ext cx="3510648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smtClean="0">
                <a:latin typeface="Titillium" charset="0"/>
                <a:ea typeface="Titillium" charset="0"/>
                <a:cs typeface="Titillium" charset="0"/>
              </a:rPr>
              <a:t>RENCANA TAHAP BERIKUTNYA</a:t>
            </a:r>
            <a:endParaRPr lang="en-US" sz="16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30022" y="3535287"/>
            <a:ext cx="2075257" cy="2308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 smtClean="0">
                <a:latin typeface="Titillium" charset="0"/>
                <a:ea typeface="Titillium" charset="0"/>
                <a:cs typeface="Titillium" charset="0"/>
              </a:rPr>
              <a:t>APLIKASI RAIN-COAT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729112" y="407380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06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/>
          </p:cNvSpPr>
          <p:nvPr/>
        </p:nvSpPr>
        <p:spPr bwMode="auto">
          <a:xfrm>
            <a:off x="7183333" y="2412280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RENCANA TAHAPAN BERIKUTNYA</a:t>
            </a:r>
            <a:endParaRPr lang="en-US" dirty="0"/>
          </a:p>
        </p:txBody>
      </p:sp>
      <p:sp>
        <p:nvSpPr>
          <p:cNvPr id="4" name="AutoShape 3"/>
          <p:cNvSpPr>
            <a:spLocks/>
          </p:cNvSpPr>
          <p:nvPr/>
        </p:nvSpPr>
        <p:spPr bwMode="auto">
          <a:xfrm>
            <a:off x="2096600" y="2412280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AutoShape 3"/>
          <p:cNvSpPr>
            <a:spLocks/>
          </p:cNvSpPr>
          <p:nvPr/>
        </p:nvSpPr>
        <p:spPr bwMode="auto">
          <a:xfrm>
            <a:off x="4634686" y="2412280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18814" y="3770573"/>
            <a:ext cx="1754372" cy="150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HAK PATEN</a:t>
            </a:r>
            <a:endParaRPr lang="en-US" sz="1200" b="1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19228" y="3917866"/>
            <a:ext cx="2219402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mendapatkan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hak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legalitas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cipta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alat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sehingga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ketika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aplikasi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dikembangkan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 </a:t>
            </a:r>
            <a:r>
              <a:rPr lang="en-US" sz="1200" dirty="0" err="1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mendapatkan</a:t>
            </a:r>
            <a:r>
              <a:rPr lang="en-US" sz="1200" dirty="0" smtClean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keuntungan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Shape 3624"/>
          <p:cNvSpPr/>
          <p:nvPr/>
        </p:nvSpPr>
        <p:spPr>
          <a:xfrm>
            <a:off x="5875342" y="2966971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76488" y="3724259"/>
            <a:ext cx="1953958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FINISHING APLIKASI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91919" y="4000111"/>
            <a:ext cx="1995684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finishing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untuk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penyempurnaan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penggunaan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fungsi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aplikasi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767461" y="3770573"/>
            <a:ext cx="1754372" cy="150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 smtClean="0">
                <a:latin typeface="Titillium" charset="0"/>
                <a:ea typeface="Titillium" charset="0"/>
                <a:cs typeface="Titillium" charset="0"/>
              </a:rPr>
              <a:t>ARTIKEL ILMIAH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61554" y="3871992"/>
            <a:ext cx="2085176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dapat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memberikan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sumbangsih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ilmu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pengetahuan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tentang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teknologi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bagi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instansi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pendidikan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0" name="Shape 3602"/>
          <p:cNvSpPr/>
          <p:nvPr/>
        </p:nvSpPr>
        <p:spPr>
          <a:xfrm>
            <a:off x="3371883" y="2921783"/>
            <a:ext cx="361501" cy="497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Shape 3647"/>
          <p:cNvSpPr/>
          <p:nvPr/>
        </p:nvSpPr>
        <p:spPr>
          <a:xfrm>
            <a:off x="8396114" y="2945751"/>
            <a:ext cx="497065" cy="497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PKM-KC (KARSA CIPTA)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r="15810"/>
          <a:stretch>
            <a:fillRect/>
          </a:stretch>
        </p:blipFill>
        <p:spPr>
          <a:xfrm rot="16200000" flipV="1">
            <a:off x="2562590" y="2388327"/>
            <a:ext cx="1520793" cy="1481428"/>
          </a:xfrm>
        </p:spPr>
      </p:pic>
      <p:pic>
        <p:nvPicPr>
          <p:cNvPr id="21" name="Picture Placeholder 20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r="15810"/>
          <a:stretch>
            <a:fillRect/>
          </a:stretch>
        </p:blipFill>
        <p:spPr/>
      </p:pic>
      <p:pic>
        <p:nvPicPr>
          <p:cNvPr id="31" name="Picture Placeholder 30"/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r="15810"/>
          <a:stretch>
            <a:fillRect/>
          </a:stretch>
        </p:blipFill>
        <p:spPr>
          <a:xfrm rot="16200000">
            <a:off x="8108616" y="2388327"/>
            <a:ext cx="1520793" cy="1481428"/>
          </a:xfrm>
        </p:spPr>
      </p:pic>
      <p:sp>
        <p:nvSpPr>
          <p:cNvPr id="7" name="TextBox 6"/>
          <p:cNvSpPr txBox="1"/>
          <p:nvPr/>
        </p:nvSpPr>
        <p:spPr>
          <a:xfrm>
            <a:off x="1875205" y="4087389"/>
            <a:ext cx="2931896" cy="200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smtClean="0">
                <a:latin typeface="Titillium" charset="0"/>
                <a:ea typeface="Titillium" charset="0"/>
                <a:cs typeface="Titillium" charset="0"/>
              </a:rPr>
              <a:t>DEKA NANDA PRATAMA</a:t>
            </a:r>
            <a:endParaRPr lang="en-US" sz="16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63967" y="4290264"/>
            <a:ext cx="1754372" cy="2308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 smtClean="0">
                <a:latin typeface="Titillium" charset="0"/>
                <a:ea typeface="Titillium" charset="0"/>
                <a:cs typeface="Titillium" charset="0"/>
              </a:rPr>
              <a:t>KETUA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974265" y="481607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61588" y="4931201"/>
            <a:ext cx="2541796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S1 PENDIDIKAN TEKNIK INFORMATIKA 2015</a:t>
            </a:r>
          </a:p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JURUSAN TEKNIK ELEKTRO</a:t>
            </a:r>
            <a:b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</a:b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FAKULTAS TEKNIK</a:t>
            </a:r>
            <a:b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</a:b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UNIVERSITAS NEGERI MALANG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30051" y="4087389"/>
            <a:ext cx="2931896" cy="200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smtClean="0">
                <a:latin typeface="Titillium" charset="0"/>
                <a:ea typeface="Titillium" charset="0"/>
                <a:cs typeface="Titillium" charset="0"/>
              </a:rPr>
              <a:t>SABRI SANGJAYA</a:t>
            </a:r>
            <a:endParaRPr lang="en-US" sz="16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18813" y="4290264"/>
            <a:ext cx="1754372" cy="2308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 smtClean="0">
                <a:latin typeface="Titillium" charset="0"/>
                <a:ea typeface="Titillium" charset="0"/>
                <a:cs typeface="Titillium" charset="0"/>
              </a:rPr>
              <a:t>ANGGOTA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729111" y="481607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6434" y="4931201"/>
            <a:ext cx="2541796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S1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TEKNIK 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INFORMATIKA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2016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JURUSAN TEKNIK ELEKTRO</a:t>
            </a:r>
            <a:b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</a:b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FAKULTAS TEKNIK</a:t>
            </a:r>
            <a:b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</a:b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UNIVERSITAS NEGERI MALANG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96186" y="4087389"/>
            <a:ext cx="2931896" cy="200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smtClean="0">
                <a:latin typeface="Titillium" charset="0"/>
                <a:ea typeface="Titillium" charset="0"/>
                <a:cs typeface="Titillium" charset="0"/>
              </a:rPr>
              <a:t>RURI AYYUL M</a:t>
            </a:r>
            <a:endParaRPr lang="en-US" sz="16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84948" y="4290264"/>
            <a:ext cx="1754372" cy="2308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 smtClean="0">
                <a:latin typeface="Titillium" charset="0"/>
                <a:ea typeface="Titillium" charset="0"/>
                <a:cs typeface="Titillium" charset="0"/>
              </a:rPr>
              <a:t>ANGGOTA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8495246" y="481607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82569" y="4931201"/>
            <a:ext cx="2541796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S1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TEKNIK 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INFORMATIKA 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2015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JURUSAN TEKNIK ELEKTRO</a:t>
            </a:r>
            <a:b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</a:b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FAKULTAS TEKNIK</a:t>
            </a:r>
            <a:b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</a:b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UNIVERSITAS NEGERI MALANG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119096" y="3422149"/>
            <a:ext cx="401580" cy="401580"/>
            <a:chOff x="3119096" y="3343126"/>
            <a:chExt cx="401580" cy="401580"/>
          </a:xfrm>
        </p:grpSpPr>
        <p:sp>
          <p:nvSpPr>
            <p:cNvPr id="23" name="Oval 22"/>
            <p:cNvSpPr/>
            <p:nvPr/>
          </p:nvSpPr>
          <p:spPr bwMode="auto">
            <a:xfrm>
              <a:off x="3119096" y="3343126"/>
              <a:ext cx="401580" cy="4015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2" name="Shape 3626"/>
            <p:cNvSpPr/>
            <p:nvPr/>
          </p:nvSpPr>
          <p:spPr>
            <a:xfrm>
              <a:off x="3203944" y="3439315"/>
              <a:ext cx="231885" cy="210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8100"/>
                  </a:moveTo>
                  <a:cubicBezTo>
                    <a:pt x="14896" y="8100"/>
                    <a:pt x="14236" y="8826"/>
                    <a:pt x="14236" y="9720"/>
                  </a:cubicBezTo>
                  <a:cubicBezTo>
                    <a:pt x="14236" y="10615"/>
                    <a:pt x="14896" y="11340"/>
                    <a:pt x="15709" y="11340"/>
                  </a:cubicBezTo>
                  <a:cubicBezTo>
                    <a:pt x="16522" y="11340"/>
                    <a:pt x="17182" y="10615"/>
                    <a:pt x="17182" y="9720"/>
                  </a:cubicBezTo>
                  <a:cubicBezTo>
                    <a:pt x="17182" y="8826"/>
                    <a:pt x="16522" y="8100"/>
                    <a:pt x="15709" y="8100"/>
                  </a:cubicBezTo>
                  <a:moveTo>
                    <a:pt x="10800" y="18360"/>
                  </a:moveTo>
                  <a:cubicBezTo>
                    <a:pt x="9864" y="18360"/>
                    <a:pt x="8922" y="18237"/>
                    <a:pt x="7998" y="17995"/>
                  </a:cubicBezTo>
                  <a:cubicBezTo>
                    <a:pt x="7923" y="17975"/>
                    <a:pt x="7846" y="17965"/>
                    <a:pt x="7770" y="17965"/>
                  </a:cubicBezTo>
                  <a:cubicBezTo>
                    <a:pt x="7646" y="17965"/>
                    <a:pt x="7522" y="17991"/>
                    <a:pt x="7406" y="18043"/>
                  </a:cubicBezTo>
                  <a:lnTo>
                    <a:pt x="3352" y="19826"/>
                  </a:lnTo>
                  <a:lnTo>
                    <a:pt x="4013" y="16735"/>
                  </a:lnTo>
                  <a:cubicBezTo>
                    <a:pt x="4098" y="16339"/>
                    <a:pt x="3972" y="15924"/>
                    <a:pt x="3689" y="15662"/>
                  </a:cubicBezTo>
                  <a:cubicBezTo>
                    <a:pt x="1944" y="14045"/>
                    <a:pt x="982" y="11934"/>
                    <a:pt x="982" y="9720"/>
                  </a:cubicBezTo>
                  <a:cubicBezTo>
                    <a:pt x="982" y="4956"/>
                    <a:pt x="5387" y="1080"/>
                    <a:pt x="10800" y="1080"/>
                  </a:cubicBezTo>
                  <a:cubicBezTo>
                    <a:pt x="16214" y="1080"/>
                    <a:pt x="20618" y="4956"/>
                    <a:pt x="20618" y="9720"/>
                  </a:cubicBezTo>
                  <a:cubicBezTo>
                    <a:pt x="20618" y="14484"/>
                    <a:pt x="16214" y="18360"/>
                    <a:pt x="10800" y="18360"/>
                  </a:cubicBezTo>
                  <a:moveTo>
                    <a:pt x="10800" y="0"/>
                  </a:moveTo>
                  <a:cubicBezTo>
                    <a:pt x="4835" y="0"/>
                    <a:pt x="0" y="4352"/>
                    <a:pt x="0" y="9720"/>
                  </a:cubicBezTo>
                  <a:cubicBezTo>
                    <a:pt x="0" y="12353"/>
                    <a:pt x="1168" y="14738"/>
                    <a:pt x="3057" y="16488"/>
                  </a:cubicBezTo>
                  <a:lnTo>
                    <a:pt x="1964" y="21600"/>
                  </a:lnTo>
                  <a:lnTo>
                    <a:pt x="7770" y="19046"/>
                  </a:lnTo>
                  <a:cubicBezTo>
                    <a:pt x="8732" y="19298"/>
                    <a:pt x="9747" y="19440"/>
                    <a:pt x="10800" y="19440"/>
                  </a:cubicBezTo>
                  <a:cubicBezTo>
                    <a:pt x="16765" y="19440"/>
                    <a:pt x="21600" y="15089"/>
                    <a:pt x="21600" y="9720"/>
                  </a:cubicBezTo>
                  <a:cubicBezTo>
                    <a:pt x="21600" y="4352"/>
                    <a:pt x="16765" y="0"/>
                    <a:pt x="10800" y="0"/>
                  </a:cubicBezTo>
                  <a:moveTo>
                    <a:pt x="10800" y="8100"/>
                  </a:moveTo>
                  <a:cubicBezTo>
                    <a:pt x="9987" y="8100"/>
                    <a:pt x="9327" y="8826"/>
                    <a:pt x="9327" y="9720"/>
                  </a:cubicBezTo>
                  <a:cubicBezTo>
                    <a:pt x="9327" y="10615"/>
                    <a:pt x="9987" y="11340"/>
                    <a:pt x="10800" y="11340"/>
                  </a:cubicBezTo>
                  <a:cubicBezTo>
                    <a:pt x="11613" y="11340"/>
                    <a:pt x="12273" y="10615"/>
                    <a:pt x="12273" y="9720"/>
                  </a:cubicBezTo>
                  <a:cubicBezTo>
                    <a:pt x="12273" y="8826"/>
                    <a:pt x="11613" y="8100"/>
                    <a:pt x="10800" y="8100"/>
                  </a:cubicBezTo>
                  <a:moveTo>
                    <a:pt x="5891" y="8100"/>
                  </a:moveTo>
                  <a:cubicBezTo>
                    <a:pt x="5078" y="8100"/>
                    <a:pt x="4418" y="8826"/>
                    <a:pt x="4418" y="9720"/>
                  </a:cubicBezTo>
                  <a:cubicBezTo>
                    <a:pt x="4418" y="10615"/>
                    <a:pt x="5078" y="11340"/>
                    <a:pt x="5891" y="11340"/>
                  </a:cubicBezTo>
                  <a:cubicBezTo>
                    <a:pt x="6704" y="11340"/>
                    <a:pt x="7364" y="10615"/>
                    <a:pt x="7364" y="9720"/>
                  </a:cubicBezTo>
                  <a:cubicBezTo>
                    <a:pt x="7364" y="8826"/>
                    <a:pt x="6704" y="8100"/>
                    <a:pt x="5891" y="810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895210" y="3422149"/>
            <a:ext cx="401580" cy="401580"/>
            <a:chOff x="3119096" y="3343126"/>
            <a:chExt cx="401580" cy="401580"/>
          </a:xfrm>
        </p:grpSpPr>
        <p:sp>
          <p:nvSpPr>
            <p:cNvPr id="26" name="Oval 25"/>
            <p:cNvSpPr/>
            <p:nvPr/>
          </p:nvSpPr>
          <p:spPr bwMode="auto">
            <a:xfrm>
              <a:off x="3119096" y="3343126"/>
              <a:ext cx="401580" cy="4015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Shape 3626"/>
            <p:cNvSpPr/>
            <p:nvPr/>
          </p:nvSpPr>
          <p:spPr>
            <a:xfrm>
              <a:off x="3203944" y="3439315"/>
              <a:ext cx="231885" cy="210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8100"/>
                  </a:moveTo>
                  <a:cubicBezTo>
                    <a:pt x="14896" y="8100"/>
                    <a:pt x="14236" y="8826"/>
                    <a:pt x="14236" y="9720"/>
                  </a:cubicBezTo>
                  <a:cubicBezTo>
                    <a:pt x="14236" y="10615"/>
                    <a:pt x="14896" y="11340"/>
                    <a:pt x="15709" y="11340"/>
                  </a:cubicBezTo>
                  <a:cubicBezTo>
                    <a:pt x="16522" y="11340"/>
                    <a:pt x="17182" y="10615"/>
                    <a:pt x="17182" y="9720"/>
                  </a:cubicBezTo>
                  <a:cubicBezTo>
                    <a:pt x="17182" y="8826"/>
                    <a:pt x="16522" y="8100"/>
                    <a:pt x="15709" y="8100"/>
                  </a:cubicBezTo>
                  <a:moveTo>
                    <a:pt x="10800" y="18360"/>
                  </a:moveTo>
                  <a:cubicBezTo>
                    <a:pt x="9864" y="18360"/>
                    <a:pt x="8922" y="18237"/>
                    <a:pt x="7998" y="17995"/>
                  </a:cubicBezTo>
                  <a:cubicBezTo>
                    <a:pt x="7923" y="17975"/>
                    <a:pt x="7846" y="17965"/>
                    <a:pt x="7770" y="17965"/>
                  </a:cubicBezTo>
                  <a:cubicBezTo>
                    <a:pt x="7646" y="17965"/>
                    <a:pt x="7522" y="17991"/>
                    <a:pt x="7406" y="18043"/>
                  </a:cubicBezTo>
                  <a:lnTo>
                    <a:pt x="3352" y="19826"/>
                  </a:lnTo>
                  <a:lnTo>
                    <a:pt x="4013" y="16735"/>
                  </a:lnTo>
                  <a:cubicBezTo>
                    <a:pt x="4098" y="16339"/>
                    <a:pt x="3972" y="15924"/>
                    <a:pt x="3689" y="15662"/>
                  </a:cubicBezTo>
                  <a:cubicBezTo>
                    <a:pt x="1944" y="14045"/>
                    <a:pt x="982" y="11934"/>
                    <a:pt x="982" y="9720"/>
                  </a:cubicBezTo>
                  <a:cubicBezTo>
                    <a:pt x="982" y="4956"/>
                    <a:pt x="5387" y="1080"/>
                    <a:pt x="10800" y="1080"/>
                  </a:cubicBezTo>
                  <a:cubicBezTo>
                    <a:pt x="16214" y="1080"/>
                    <a:pt x="20618" y="4956"/>
                    <a:pt x="20618" y="9720"/>
                  </a:cubicBezTo>
                  <a:cubicBezTo>
                    <a:pt x="20618" y="14484"/>
                    <a:pt x="16214" y="18360"/>
                    <a:pt x="10800" y="18360"/>
                  </a:cubicBezTo>
                  <a:moveTo>
                    <a:pt x="10800" y="0"/>
                  </a:moveTo>
                  <a:cubicBezTo>
                    <a:pt x="4835" y="0"/>
                    <a:pt x="0" y="4352"/>
                    <a:pt x="0" y="9720"/>
                  </a:cubicBezTo>
                  <a:cubicBezTo>
                    <a:pt x="0" y="12353"/>
                    <a:pt x="1168" y="14738"/>
                    <a:pt x="3057" y="16488"/>
                  </a:cubicBezTo>
                  <a:lnTo>
                    <a:pt x="1964" y="21600"/>
                  </a:lnTo>
                  <a:lnTo>
                    <a:pt x="7770" y="19046"/>
                  </a:lnTo>
                  <a:cubicBezTo>
                    <a:pt x="8732" y="19298"/>
                    <a:pt x="9747" y="19440"/>
                    <a:pt x="10800" y="19440"/>
                  </a:cubicBezTo>
                  <a:cubicBezTo>
                    <a:pt x="16765" y="19440"/>
                    <a:pt x="21600" y="15089"/>
                    <a:pt x="21600" y="9720"/>
                  </a:cubicBezTo>
                  <a:cubicBezTo>
                    <a:pt x="21600" y="4352"/>
                    <a:pt x="16765" y="0"/>
                    <a:pt x="10800" y="0"/>
                  </a:cubicBezTo>
                  <a:moveTo>
                    <a:pt x="10800" y="8100"/>
                  </a:moveTo>
                  <a:cubicBezTo>
                    <a:pt x="9987" y="8100"/>
                    <a:pt x="9327" y="8826"/>
                    <a:pt x="9327" y="9720"/>
                  </a:cubicBezTo>
                  <a:cubicBezTo>
                    <a:pt x="9327" y="10615"/>
                    <a:pt x="9987" y="11340"/>
                    <a:pt x="10800" y="11340"/>
                  </a:cubicBezTo>
                  <a:cubicBezTo>
                    <a:pt x="11613" y="11340"/>
                    <a:pt x="12273" y="10615"/>
                    <a:pt x="12273" y="9720"/>
                  </a:cubicBezTo>
                  <a:cubicBezTo>
                    <a:pt x="12273" y="8826"/>
                    <a:pt x="11613" y="8100"/>
                    <a:pt x="10800" y="8100"/>
                  </a:cubicBezTo>
                  <a:moveTo>
                    <a:pt x="5891" y="8100"/>
                  </a:moveTo>
                  <a:cubicBezTo>
                    <a:pt x="5078" y="8100"/>
                    <a:pt x="4418" y="8826"/>
                    <a:pt x="4418" y="9720"/>
                  </a:cubicBezTo>
                  <a:cubicBezTo>
                    <a:pt x="4418" y="10615"/>
                    <a:pt x="5078" y="11340"/>
                    <a:pt x="5891" y="11340"/>
                  </a:cubicBezTo>
                  <a:cubicBezTo>
                    <a:pt x="6704" y="11340"/>
                    <a:pt x="7364" y="10615"/>
                    <a:pt x="7364" y="9720"/>
                  </a:cubicBezTo>
                  <a:cubicBezTo>
                    <a:pt x="7364" y="8826"/>
                    <a:pt x="6704" y="8100"/>
                    <a:pt x="5891" y="810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668222" y="3422149"/>
            <a:ext cx="401580" cy="401580"/>
            <a:chOff x="3119096" y="3343126"/>
            <a:chExt cx="401580" cy="401580"/>
          </a:xfrm>
        </p:grpSpPr>
        <p:sp>
          <p:nvSpPr>
            <p:cNvPr id="29" name="Oval 28"/>
            <p:cNvSpPr/>
            <p:nvPr/>
          </p:nvSpPr>
          <p:spPr bwMode="auto">
            <a:xfrm>
              <a:off x="3119096" y="3343126"/>
              <a:ext cx="401580" cy="4015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Shape 3626"/>
            <p:cNvSpPr/>
            <p:nvPr/>
          </p:nvSpPr>
          <p:spPr>
            <a:xfrm>
              <a:off x="3203944" y="3439315"/>
              <a:ext cx="231885" cy="210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8100"/>
                  </a:moveTo>
                  <a:cubicBezTo>
                    <a:pt x="14896" y="8100"/>
                    <a:pt x="14236" y="8826"/>
                    <a:pt x="14236" y="9720"/>
                  </a:cubicBezTo>
                  <a:cubicBezTo>
                    <a:pt x="14236" y="10615"/>
                    <a:pt x="14896" y="11340"/>
                    <a:pt x="15709" y="11340"/>
                  </a:cubicBezTo>
                  <a:cubicBezTo>
                    <a:pt x="16522" y="11340"/>
                    <a:pt x="17182" y="10615"/>
                    <a:pt x="17182" y="9720"/>
                  </a:cubicBezTo>
                  <a:cubicBezTo>
                    <a:pt x="17182" y="8826"/>
                    <a:pt x="16522" y="8100"/>
                    <a:pt x="15709" y="8100"/>
                  </a:cubicBezTo>
                  <a:moveTo>
                    <a:pt x="10800" y="18360"/>
                  </a:moveTo>
                  <a:cubicBezTo>
                    <a:pt x="9864" y="18360"/>
                    <a:pt x="8922" y="18237"/>
                    <a:pt x="7998" y="17995"/>
                  </a:cubicBezTo>
                  <a:cubicBezTo>
                    <a:pt x="7923" y="17975"/>
                    <a:pt x="7846" y="17965"/>
                    <a:pt x="7770" y="17965"/>
                  </a:cubicBezTo>
                  <a:cubicBezTo>
                    <a:pt x="7646" y="17965"/>
                    <a:pt x="7522" y="17991"/>
                    <a:pt x="7406" y="18043"/>
                  </a:cubicBezTo>
                  <a:lnTo>
                    <a:pt x="3352" y="19826"/>
                  </a:lnTo>
                  <a:lnTo>
                    <a:pt x="4013" y="16735"/>
                  </a:lnTo>
                  <a:cubicBezTo>
                    <a:pt x="4098" y="16339"/>
                    <a:pt x="3972" y="15924"/>
                    <a:pt x="3689" y="15662"/>
                  </a:cubicBezTo>
                  <a:cubicBezTo>
                    <a:pt x="1944" y="14045"/>
                    <a:pt x="982" y="11934"/>
                    <a:pt x="982" y="9720"/>
                  </a:cubicBezTo>
                  <a:cubicBezTo>
                    <a:pt x="982" y="4956"/>
                    <a:pt x="5387" y="1080"/>
                    <a:pt x="10800" y="1080"/>
                  </a:cubicBezTo>
                  <a:cubicBezTo>
                    <a:pt x="16214" y="1080"/>
                    <a:pt x="20618" y="4956"/>
                    <a:pt x="20618" y="9720"/>
                  </a:cubicBezTo>
                  <a:cubicBezTo>
                    <a:pt x="20618" y="14484"/>
                    <a:pt x="16214" y="18360"/>
                    <a:pt x="10800" y="18360"/>
                  </a:cubicBezTo>
                  <a:moveTo>
                    <a:pt x="10800" y="0"/>
                  </a:moveTo>
                  <a:cubicBezTo>
                    <a:pt x="4835" y="0"/>
                    <a:pt x="0" y="4352"/>
                    <a:pt x="0" y="9720"/>
                  </a:cubicBezTo>
                  <a:cubicBezTo>
                    <a:pt x="0" y="12353"/>
                    <a:pt x="1168" y="14738"/>
                    <a:pt x="3057" y="16488"/>
                  </a:cubicBezTo>
                  <a:lnTo>
                    <a:pt x="1964" y="21600"/>
                  </a:lnTo>
                  <a:lnTo>
                    <a:pt x="7770" y="19046"/>
                  </a:lnTo>
                  <a:cubicBezTo>
                    <a:pt x="8732" y="19298"/>
                    <a:pt x="9747" y="19440"/>
                    <a:pt x="10800" y="19440"/>
                  </a:cubicBezTo>
                  <a:cubicBezTo>
                    <a:pt x="16765" y="19440"/>
                    <a:pt x="21600" y="15089"/>
                    <a:pt x="21600" y="9720"/>
                  </a:cubicBezTo>
                  <a:cubicBezTo>
                    <a:pt x="21600" y="4352"/>
                    <a:pt x="16765" y="0"/>
                    <a:pt x="10800" y="0"/>
                  </a:cubicBezTo>
                  <a:moveTo>
                    <a:pt x="10800" y="8100"/>
                  </a:moveTo>
                  <a:cubicBezTo>
                    <a:pt x="9987" y="8100"/>
                    <a:pt x="9327" y="8826"/>
                    <a:pt x="9327" y="9720"/>
                  </a:cubicBezTo>
                  <a:cubicBezTo>
                    <a:pt x="9327" y="10615"/>
                    <a:pt x="9987" y="11340"/>
                    <a:pt x="10800" y="11340"/>
                  </a:cubicBezTo>
                  <a:cubicBezTo>
                    <a:pt x="11613" y="11340"/>
                    <a:pt x="12273" y="10615"/>
                    <a:pt x="12273" y="9720"/>
                  </a:cubicBezTo>
                  <a:cubicBezTo>
                    <a:pt x="12273" y="8826"/>
                    <a:pt x="11613" y="8100"/>
                    <a:pt x="10800" y="8100"/>
                  </a:cubicBezTo>
                  <a:moveTo>
                    <a:pt x="5891" y="8100"/>
                  </a:moveTo>
                  <a:cubicBezTo>
                    <a:pt x="5078" y="8100"/>
                    <a:pt x="4418" y="8826"/>
                    <a:pt x="4418" y="9720"/>
                  </a:cubicBezTo>
                  <a:cubicBezTo>
                    <a:pt x="4418" y="10615"/>
                    <a:pt x="5078" y="11340"/>
                    <a:pt x="5891" y="11340"/>
                  </a:cubicBezTo>
                  <a:cubicBezTo>
                    <a:pt x="6704" y="11340"/>
                    <a:pt x="7364" y="10615"/>
                    <a:pt x="7364" y="9720"/>
                  </a:cubicBezTo>
                  <a:cubicBezTo>
                    <a:pt x="7364" y="8826"/>
                    <a:pt x="6704" y="8100"/>
                    <a:pt x="5891" y="810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13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APLIKASI</a:t>
            </a:r>
            <a:endParaRPr lang="en-US" dirty="0"/>
          </a:p>
        </p:txBody>
      </p:sp>
      <p:pic>
        <p:nvPicPr>
          <p:cNvPr id="8" name="Picture Placeholder 7"/>
          <p:cNvPicPr>
            <a:picLocks noGrp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" r="3454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9" name="Picture Placeholder 8"/>
          <p:cNvPicPr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r="3400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11" name="Picture Placeholder 10"/>
          <p:cNvPicPr>
            <a:picLocks noGrp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" r="3055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12" name="Picture Placeholder 11"/>
          <p:cNvPicPr>
            <a:picLocks noGrp="1"/>
          </p:cNvPicPr>
          <p:nvPr>
            <p:ph type="pic" sz="quarter" idx="16"/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" r="3104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499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APLIKASI</a:t>
            </a:r>
            <a:endParaRPr lang="en-US" dirty="0"/>
          </a:p>
        </p:txBody>
      </p:sp>
      <p:pic>
        <p:nvPicPr>
          <p:cNvPr id="13" name="Picture Placeholder 12"/>
          <p:cNvPicPr>
            <a:picLocks noGrp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" r="3055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14" name="Picture Placeholder 13"/>
          <p:cNvPicPr>
            <a:picLocks noGrp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" r="3055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16" name="Picture Placeholder 15"/>
          <p:cNvPicPr>
            <a:picLocks noGrp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" r="3055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17" name="Picture Placeholder 16"/>
          <p:cNvPicPr>
            <a:picLocks noGrp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" r="3055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94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APLIKASI</a:t>
            </a:r>
            <a:endParaRPr lang="en-US" dirty="0"/>
          </a:p>
        </p:txBody>
      </p:sp>
      <p:pic>
        <p:nvPicPr>
          <p:cNvPr id="13" name="Picture Placeholder 12"/>
          <p:cNvPicPr>
            <a:picLocks noGrp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" r="3055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14" name="Picture Placeholder 13"/>
          <p:cNvPicPr>
            <a:picLocks noGrp="1"/>
          </p:cNvPicPr>
          <p:nvPr>
            <p:ph type="pic" sz="quarter" idx="1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" r="3055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15" name="Picture Placeholder 14"/>
          <p:cNvPicPr>
            <a:picLocks noGrp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" r="3055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16" name="Picture Placeholder 15"/>
          <p:cNvPicPr>
            <a:picLocks noGrp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" r="3055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084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0700" y="2358234"/>
            <a:ext cx="368481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Titillium Bd" panose="00000800000000000000" pitchFamily="50" charset="0"/>
                <a:ea typeface="Titillium Light" charset="0"/>
                <a:cs typeface="Titillium Light" charset="0"/>
              </a:rPr>
              <a:t>Design </a:t>
            </a:r>
            <a:r>
              <a:rPr lang="en-US" sz="3600" dirty="0" err="1" smtClean="0">
                <a:latin typeface="Titillium Bd" panose="00000800000000000000" pitchFamily="50" charset="0"/>
                <a:ea typeface="Titillium Light" charset="0"/>
                <a:cs typeface="Titillium Light" charset="0"/>
              </a:rPr>
              <a:t>Aplikasi</a:t>
            </a:r>
            <a:endParaRPr lang="en-US" sz="3600" dirty="0">
              <a:latin typeface="Titillium Bd" panose="00000800000000000000" pitchFamily="50" charset="0"/>
              <a:ea typeface="Titillium Light" charset="0"/>
              <a:cs typeface="Titillium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0700" y="3717319"/>
            <a:ext cx="3684814" cy="24622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Display Alarm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pada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Layar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Smartphone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34" y="401737"/>
            <a:ext cx="3783965" cy="63071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84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9514" y="165429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err="1" smtClean="0">
                <a:latin typeface="Titillium Light" charset="0"/>
                <a:ea typeface="Titillium Light" charset="0"/>
                <a:cs typeface="Titillium Light" charset="0"/>
              </a:rPr>
              <a:t>Pembuatan</a:t>
            </a:r>
            <a:endParaRPr lang="en-US" sz="3600" dirty="0" smtClean="0">
              <a:latin typeface="Titillium Light" charset="0"/>
              <a:ea typeface="Titillium Light" charset="0"/>
              <a:cs typeface="Titillium Light" charset="0"/>
            </a:endParaRP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Program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9514" y="3187727"/>
            <a:ext cx="2598130" cy="24622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Hewansaya.java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269514" y="292099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65200" y="1649528"/>
            <a:ext cx="6197600" cy="3786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package com.example.sabrisangjaya.raincoat;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 android.support.v7.app.AppCompatActivity;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 android.os.Bundle;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 class hewansaya extends AppCompatActivity {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protected void onCreate(Bundle savedInstanceState) {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super.onCreate(savedInstanceState);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setContentView(R.layout.activity_hewansaya);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50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9514" y="165429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err="1" smtClean="0">
                <a:latin typeface="Titillium Light" charset="0"/>
                <a:ea typeface="Titillium Light" charset="0"/>
                <a:cs typeface="Titillium Light" charset="0"/>
              </a:rPr>
              <a:t>Pembuatan</a:t>
            </a:r>
            <a:endParaRPr lang="en-US" sz="3600" dirty="0" smtClean="0">
              <a:latin typeface="Titillium Light" charset="0"/>
              <a:ea typeface="Titillium Light" charset="0"/>
              <a:cs typeface="Titillium Light" charset="0"/>
            </a:endParaRP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Program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9514" y="3187727"/>
            <a:ext cx="2598130" cy="24622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login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.java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269514" y="292099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188402" y="1825652"/>
            <a:ext cx="5948998" cy="36353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package com.example.sabrisangjaya.raincoat;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 android.support.v7.app.AppCompatActivity;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 android.os.Bundle;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 class login extends AppCompatActivity {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protected void onCreate(Bundle savedInstanceState) {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super.onCreate(savedInstanceState);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setContentView(R.layout.activity_login);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1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9514" y="165429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err="1" smtClean="0">
                <a:latin typeface="Titillium Light" charset="0"/>
                <a:ea typeface="Titillium Light" charset="0"/>
                <a:cs typeface="Titillium Light" charset="0"/>
              </a:rPr>
              <a:t>Pembuatan</a:t>
            </a:r>
            <a:endParaRPr lang="en-US" sz="3600" dirty="0" smtClean="0">
              <a:latin typeface="Titillium Light" charset="0"/>
              <a:ea typeface="Titillium Light" charset="0"/>
              <a:cs typeface="Titillium Light" charset="0"/>
            </a:endParaRP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Program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9514" y="3187727"/>
            <a:ext cx="2598130" cy="24622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MainActivity.java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269514" y="292099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767204" y="281887"/>
            <a:ext cx="6068696" cy="60579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package com.example.sabrisangjaya.raincoat;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 android.content.Intent;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 android.support.v7.app.AppCompatActivity;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 android.os.Bundle;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 android.view.View;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 android.widget.Button;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 class MainActivity extends AppCompatActivity {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 Button btnlogin;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protected void onCreate(Bundle savedInstanceState) {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super.onCreate(savedInstanceState);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setContentView(R.layout.activity_main);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btnlogin=(Button)findViewById(R.id.buttonlogin);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btnlogin.setOnClickListener(new View.OnClickListener(){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public void onClick(View view){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Intent intent=new Intent(MainActivity.this,home.class);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startActivity(intent);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}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});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29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9514" y="165429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err="1" smtClean="0">
                <a:latin typeface="Titillium Light" charset="0"/>
                <a:ea typeface="Titillium Light" charset="0"/>
                <a:cs typeface="Titillium Light" charset="0"/>
              </a:rPr>
              <a:t>Pembuatan</a:t>
            </a:r>
            <a:endParaRPr lang="en-US" sz="3600" dirty="0" smtClean="0">
              <a:latin typeface="Titillium Light" charset="0"/>
              <a:ea typeface="Titillium Light" charset="0"/>
              <a:cs typeface="Titillium Light" charset="0"/>
            </a:endParaRP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Program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9514" y="3187727"/>
            <a:ext cx="2598130" cy="24622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home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.java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269514" y="292099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785302" y="644883"/>
            <a:ext cx="6039711" cy="5578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package 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com.example.sabrisangjaya.raincoat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 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android.content.Intent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 android.support.v7.app.AppCompatActivity;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 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android.os.Bundle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 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android.view.View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 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android.widget.Button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 class home extends 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AppCompatActivity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private Button 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btnkeluar,btntambah,btnhewansaya,btninfo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protected void 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onCreate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(Bundle 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savedInstanceState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super.onCreate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savedInstanceState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setContentView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R.layout.activity_home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btntambah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=(Button)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findViewById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R.id.btnTambahhewan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btninfo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=(Button)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findViewById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R.id.btnInfo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btnhewansaya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=(Button)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findViewById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R.id.btnHewansaya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btnkeluar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=(Button)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findViewById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R.id.btnKeluar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btnkeluar.setOnClickListener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(new 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View.OnClickListener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(){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public void 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onClick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(View view){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Intent intent=new Intent(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home.this,MainActivity.class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ID" sz="10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startActivity</a:t>
            </a: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(intent);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n-ID" sz="10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74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9514" y="165429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err="1" smtClean="0">
                <a:latin typeface="Titillium Light" charset="0"/>
                <a:ea typeface="Titillium Light" charset="0"/>
                <a:cs typeface="Titillium Light" charset="0"/>
              </a:rPr>
              <a:t>Pembuatan</a:t>
            </a:r>
            <a:endParaRPr lang="en-US" sz="3600" dirty="0" smtClean="0">
              <a:latin typeface="Titillium Light" charset="0"/>
              <a:ea typeface="Titillium Light" charset="0"/>
              <a:cs typeface="Titillium Light" charset="0"/>
            </a:endParaRP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Program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9514" y="3187727"/>
            <a:ext cx="2598130" cy="24622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home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.java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269514" y="292099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785302" y="644883"/>
            <a:ext cx="6039711" cy="5578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});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ID" sz="1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btninfo.setOnClickListener</a:t>
            </a: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(new </a:t>
            </a:r>
            <a:r>
              <a:rPr lang="en-ID" sz="1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View.OnClickListener</a:t>
            </a: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(){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public void </a:t>
            </a:r>
            <a:r>
              <a:rPr lang="en-ID" sz="1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onClick</a:t>
            </a: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(View view){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Intent intent=new Intent(</a:t>
            </a:r>
            <a:r>
              <a:rPr lang="en-ID" sz="1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home.this,MainActivity.class</a:t>
            </a: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ID" sz="1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startActivity</a:t>
            </a: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(intent);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}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});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ID" sz="1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btntambah.setOnClickListener</a:t>
            </a: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(new </a:t>
            </a:r>
            <a:r>
              <a:rPr lang="en-ID" sz="1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View.OnClickListener</a:t>
            </a: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(){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public void </a:t>
            </a:r>
            <a:r>
              <a:rPr lang="en-ID" sz="1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onClick</a:t>
            </a: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(View view){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Intent intent=new Intent(</a:t>
            </a:r>
            <a:r>
              <a:rPr lang="en-ID" sz="1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home.this,tambahhewan.class</a:t>
            </a: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ID" sz="1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startActivity</a:t>
            </a: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(intent);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}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});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ID" sz="1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btnhewansaya.setOnClickListener</a:t>
            </a: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(new </a:t>
            </a:r>
            <a:r>
              <a:rPr lang="en-ID" sz="1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View.OnClickListener</a:t>
            </a: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(){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public void </a:t>
            </a:r>
            <a:r>
              <a:rPr lang="en-ID" sz="1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onClick</a:t>
            </a: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(View view){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Intent intent=new Intent(</a:t>
            </a:r>
            <a:r>
              <a:rPr lang="en-ID" sz="1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home.this,hewansaya.class</a:t>
            </a: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ID" sz="10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startActivity</a:t>
            </a: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(intent);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}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});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  <a:endParaRPr lang="en-US" sz="1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56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269514" y="165429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err="1" smtClean="0">
                <a:latin typeface="Titillium Light" charset="0"/>
                <a:ea typeface="Titillium Light" charset="0"/>
                <a:cs typeface="Titillium Light" charset="0"/>
              </a:rPr>
              <a:t>Pembuatan</a:t>
            </a:r>
            <a:endParaRPr lang="en-US" sz="3600" dirty="0" smtClean="0">
              <a:latin typeface="Titillium Light" charset="0"/>
              <a:ea typeface="Titillium Light" charset="0"/>
              <a:cs typeface="Titillium Light" charset="0"/>
            </a:endParaRP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Titillium Light" charset="0"/>
                <a:ea typeface="Titillium Light" charset="0"/>
                <a:cs typeface="Titillium Light" charset="0"/>
              </a:rPr>
              <a:t>Program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69514" y="3187727"/>
            <a:ext cx="2598130" cy="24622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tambahhewan</a:t>
            </a:r>
            <a:r>
              <a:rPr lang="en-US" sz="1200" dirty="0" smtClean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.java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269514" y="292099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65200" y="1649528"/>
            <a:ext cx="6197600" cy="37860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package </a:t>
            </a:r>
            <a:r>
              <a:rPr lang="en-ID" sz="11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com.example.sabrisangjaya.raincoat</a:t>
            </a:r>
            <a:r>
              <a:rPr lang="en-ID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 android.support.v7.app.AppCompatActivity;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 </a:t>
            </a:r>
            <a:r>
              <a:rPr lang="en-ID" sz="11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android.os.Bundle</a:t>
            </a:r>
            <a:r>
              <a:rPr lang="en-ID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 class </a:t>
            </a:r>
            <a:r>
              <a:rPr lang="en-ID" sz="11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tambahhewan</a:t>
            </a:r>
            <a:r>
              <a:rPr lang="en-ID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extends </a:t>
            </a:r>
            <a:r>
              <a:rPr lang="en-ID" sz="11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AppCompatActivity</a:t>
            </a:r>
            <a:r>
              <a:rPr lang="en-ID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@Override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protected void </a:t>
            </a:r>
            <a:r>
              <a:rPr lang="en-ID" sz="11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onCreate</a:t>
            </a:r>
            <a:r>
              <a:rPr lang="en-ID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(Bundle </a:t>
            </a:r>
            <a:r>
              <a:rPr lang="en-ID" sz="11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savedInstanceState</a:t>
            </a:r>
            <a:r>
              <a:rPr lang="en-ID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ID" sz="11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super.onCreate</a:t>
            </a:r>
            <a:r>
              <a:rPr lang="en-ID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D" sz="11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savedInstanceState</a:t>
            </a:r>
            <a:r>
              <a:rPr lang="en-ID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ID" sz="11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setContentView</a:t>
            </a:r>
            <a:r>
              <a:rPr lang="en-ID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D" sz="11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R.layout.activity_tambahhewan</a:t>
            </a:r>
            <a:r>
              <a:rPr lang="en-ID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1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466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801586" y="2353345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801586" y="2913749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801586" y="3474153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84717" y="2147928"/>
            <a:ext cx="1221938" cy="1805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sz="1400" dirty="0" err="1" smtClean="0">
                <a:latin typeface="Titillium" charset="0"/>
                <a:ea typeface="Titillium" charset="0"/>
                <a:cs typeface="Titillium" charset="0"/>
              </a:rPr>
              <a:t>Latar</a:t>
            </a: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latin typeface="Titillium" charset="0"/>
                <a:ea typeface="Titillium" charset="0"/>
                <a:cs typeface="Titillium" charset="0"/>
              </a:rPr>
              <a:t>Belakang</a:t>
            </a:r>
            <a:endParaRPr lang="en-US" sz="1400" dirty="0" smtClean="0"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265000"/>
              </a:lnSpc>
            </a:pPr>
            <a:r>
              <a:rPr lang="en-US" sz="1400" dirty="0" err="1" smtClean="0">
                <a:latin typeface="Titillium" charset="0"/>
                <a:ea typeface="Titillium" charset="0"/>
                <a:cs typeface="Titillium" charset="0"/>
              </a:rPr>
              <a:t>Metode</a:t>
            </a:r>
            <a:endParaRPr lang="en-US" sz="1400" dirty="0" smtClean="0"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265000"/>
              </a:lnSpc>
            </a:pP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Target </a:t>
            </a:r>
            <a:r>
              <a:rPr lang="en-US" sz="1400" dirty="0" err="1" smtClean="0">
                <a:latin typeface="Titillium" charset="0"/>
                <a:ea typeface="Titillium" charset="0"/>
                <a:cs typeface="Titillium" charset="0"/>
              </a:rPr>
              <a:t>Luaran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" name="Shape 3598"/>
          <p:cNvSpPr/>
          <p:nvPr/>
        </p:nvSpPr>
        <p:spPr>
          <a:xfrm>
            <a:off x="1890819" y="2438460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7" name="Shape 3660"/>
          <p:cNvSpPr/>
          <p:nvPr/>
        </p:nvSpPr>
        <p:spPr>
          <a:xfrm>
            <a:off x="1886701" y="2998864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647"/>
          <p:cNvSpPr/>
          <p:nvPr/>
        </p:nvSpPr>
        <p:spPr>
          <a:xfrm>
            <a:off x="1898294" y="3559268"/>
            <a:ext cx="231885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096000" y="2353345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096000" y="2913749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096000" y="3474153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9131" y="2147928"/>
            <a:ext cx="2276201" cy="1805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sz="1400" dirty="0" err="1" smtClean="0">
                <a:latin typeface="Titillium" charset="0"/>
                <a:ea typeface="Titillium" charset="0"/>
                <a:cs typeface="Titillium" charset="0"/>
              </a:rPr>
              <a:t>Pendanaan</a:t>
            </a:r>
            <a:endParaRPr lang="en-US" sz="1400" dirty="0" smtClean="0"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265000"/>
              </a:lnSpc>
            </a:pPr>
            <a:r>
              <a:rPr lang="en-US" sz="1400" dirty="0" err="1" smtClean="0">
                <a:latin typeface="Titillium" charset="0"/>
                <a:ea typeface="Titillium" charset="0"/>
                <a:cs typeface="Titillium" charset="0"/>
              </a:rPr>
              <a:t>Potensi</a:t>
            </a: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latin typeface="Titillium" charset="0"/>
                <a:ea typeface="Titillium" charset="0"/>
                <a:cs typeface="Titillium" charset="0"/>
              </a:rPr>
              <a:t>Hasil</a:t>
            </a: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 </a:t>
            </a:r>
            <a:endParaRPr lang="en-US" sz="1400" dirty="0" smtClean="0"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265000"/>
              </a:lnSpc>
            </a:pPr>
            <a:r>
              <a:rPr lang="en-US" sz="1400" dirty="0" err="1" smtClean="0">
                <a:latin typeface="Titillium" charset="0"/>
                <a:ea typeface="Titillium" charset="0"/>
                <a:cs typeface="Titillium" charset="0"/>
              </a:rPr>
              <a:t>Rencana</a:t>
            </a: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latin typeface="Titillium" charset="0"/>
                <a:ea typeface="Titillium" charset="0"/>
                <a:cs typeface="Titillium" charset="0"/>
              </a:rPr>
              <a:t>Tahapan</a:t>
            </a:r>
            <a:r>
              <a:rPr lang="en-US" sz="1400" dirty="0" smtClean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400" dirty="0" err="1" smtClean="0">
                <a:latin typeface="Titillium" charset="0"/>
                <a:ea typeface="Titillium" charset="0"/>
                <a:cs typeface="Titillium" charset="0"/>
              </a:rPr>
              <a:t>Berikutnya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3" name="Shape 3650"/>
          <p:cNvSpPr/>
          <p:nvPr/>
        </p:nvSpPr>
        <p:spPr>
          <a:xfrm>
            <a:off x="6208656" y="2438460"/>
            <a:ext cx="231885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2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5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3"/>
                  <a:pt x="5471" y="16692"/>
                  <a:pt x="4860" y="16692"/>
                </a:cubicBezTo>
                <a:lnTo>
                  <a:pt x="2700" y="16692"/>
                </a:lnTo>
                <a:cubicBezTo>
                  <a:pt x="1209" y="16692"/>
                  <a:pt x="0" y="17791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6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1"/>
                  <a:pt x="21358" y="0"/>
                  <a:pt x="2106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Shape 3642"/>
          <p:cNvSpPr/>
          <p:nvPr/>
        </p:nvSpPr>
        <p:spPr>
          <a:xfrm>
            <a:off x="6197061" y="2993214"/>
            <a:ext cx="255073" cy="255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4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6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Shape 3627"/>
          <p:cNvSpPr/>
          <p:nvPr/>
        </p:nvSpPr>
        <p:spPr>
          <a:xfrm>
            <a:off x="6197061" y="3570861"/>
            <a:ext cx="255073" cy="231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0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9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301388" y="2904021"/>
            <a:ext cx="5589224" cy="112708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spc="600" dirty="0" smtClean="0">
                <a:latin typeface="Titillium" charset="0"/>
                <a:ea typeface="Titillium" charset="0"/>
                <a:cs typeface="Titillium" charset="0"/>
              </a:rPr>
              <a:t>TERIMA KASIH</a:t>
            </a:r>
            <a:endParaRPr lang="en-US" sz="4400" spc="6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2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20800" y="2251190"/>
            <a:ext cx="9883221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ID" sz="2000" dirty="0" err="1"/>
              <a:t>Teknologi</a:t>
            </a:r>
            <a:r>
              <a:rPr lang="en-ID" sz="2000" dirty="0"/>
              <a:t> IB </a:t>
            </a:r>
            <a:r>
              <a:rPr lang="en-ID" sz="2000" dirty="0" err="1"/>
              <a:t>adalah</a:t>
            </a:r>
            <a:r>
              <a:rPr lang="en-ID" sz="2000" dirty="0"/>
              <a:t> </a:t>
            </a:r>
            <a:r>
              <a:rPr lang="en-ID" sz="2000" dirty="0" err="1"/>
              <a:t>suatu</a:t>
            </a:r>
            <a:r>
              <a:rPr lang="en-ID" sz="2000" dirty="0"/>
              <a:t> </a:t>
            </a:r>
            <a:r>
              <a:rPr lang="en-ID" sz="2000" dirty="0" err="1"/>
              <a:t>cara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teknik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memasukkan</a:t>
            </a:r>
            <a:r>
              <a:rPr lang="en-ID" sz="2000" dirty="0"/>
              <a:t> </a:t>
            </a:r>
            <a:r>
              <a:rPr lang="en-ID" sz="2000" dirty="0" err="1"/>
              <a:t>mani</a:t>
            </a:r>
            <a:r>
              <a:rPr lang="en-ID" sz="2000" dirty="0"/>
              <a:t> (</a:t>
            </a:r>
            <a:r>
              <a:rPr lang="en-ID" sz="2000" dirty="0" err="1"/>
              <a:t>sperma</a:t>
            </a:r>
            <a:r>
              <a:rPr lang="en-ID" sz="2000" dirty="0"/>
              <a:t>) yang </a:t>
            </a:r>
            <a:r>
              <a:rPr lang="en-ID" sz="2000" dirty="0" err="1"/>
              <a:t>telah</a:t>
            </a:r>
            <a:r>
              <a:rPr lang="en-ID" sz="2000" dirty="0"/>
              <a:t> </a:t>
            </a:r>
            <a:r>
              <a:rPr lang="en-ID" sz="2000" dirty="0" err="1"/>
              <a:t>dicairkan</a:t>
            </a:r>
            <a:r>
              <a:rPr lang="en-ID" sz="2000" dirty="0"/>
              <a:t>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telah</a:t>
            </a:r>
            <a:r>
              <a:rPr lang="en-ID" sz="2000" dirty="0"/>
              <a:t> </a:t>
            </a:r>
            <a:r>
              <a:rPr lang="en-ID" sz="2000" dirty="0" err="1"/>
              <a:t>diproses</a:t>
            </a:r>
            <a:r>
              <a:rPr lang="en-ID" sz="2000" dirty="0"/>
              <a:t> </a:t>
            </a:r>
            <a:r>
              <a:rPr lang="en-ID" sz="2000" dirty="0" err="1"/>
              <a:t>terlebih</a:t>
            </a:r>
            <a:r>
              <a:rPr lang="en-ID" sz="2000" dirty="0"/>
              <a:t> </a:t>
            </a:r>
            <a:r>
              <a:rPr lang="en-ID" sz="2000" dirty="0" err="1"/>
              <a:t>dahulu</a:t>
            </a:r>
            <a:r>
              <a:rPr lang="en-ID" sz="2000" dirty="0"/>
              <a:t> yang </a:t>
            </a:r>
            <a:r>
              <a:rPr lang="en-ID" sz="2000" dirty="0" err="1"/>
              <a:t>berasal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</a:t>
            </a:r>
            <a:r>
              <a:rPr lang="en-ID" sz="2000" dirty="0" err="1"/>
              <a:t>ternak</a:t>
            </a:r>
            <a:r>
              <a:rPr lang="en-ID" sz="2000" dirty="0"/>
              <a:t> </a:t>
            </a:r>
            <a:r>
              <a:rPr lang="en-ID" sz="2000" dirty="0" err="1"/>
              <a:t>jantan</a:t>
            </a:r>
            <a:r>
              <a:rPr lang="en-ID" sz="2000" dirty="0"/>
              <a:t> </a:t>
            </a:r>
            <a:r>
              <a:rPr lang="en-ID" sz="2000" dirty="0" err="1"/>
              <a:t>ke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saluran</a:t>
            </a:r>
            <a:r>
              <a:rPr lang="en-ID" sz="2000" dirty="0"/>
              <a:t> </a:t>
            </a:r>
            <a:r>
              <a:rPr lang="en-ID" sz="2000" dirty="0" err="1"/>
              <a:t>alat</a:t>
            </a:r>
            <a:r>
              <a:rPr lang="en-ID" sz="2000" dirty="0"/>
              <a:t> </a:t>
            </a:r>
            <a:r>
              <a:rPr lang="en-ID" sz="2000" dirty="0" err="1"/>
              <a:t>kelamin</a:t>
            </a:r>
            <a:r>
              <a:rPr lang="en-ID" sz="2000" dirty="0"/>
              <a:t> </a:t>
            </a:r>
            <a:r>
              <a:rPr lang="en-ID" sz="2000" dirty="0" err="1"/>
              <a:t>ternak</a:t>
            </a:r>
            <a:r>
              <a:rPr lang="en-ID" sz="2000" dirty="0"/>
              <a:t> </a:t>
            </a:r>
            <a:r>
              <a:rPr lang="en-ID" sz="2000" dirty="0" err="1"/>
              <a:t>betina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menggunakan</a:t>
            </a:r>
            <a:r>
              <a:rPr lang="en-ID" sz="2000" dirty="0"/>
              <a:t> </a:t>
            </a:r>
            <a:r>
              <a:rPr lang="en-ID" sz="2000" dirty="0" err="1"/>
              <a:t>metode</a:t>
            </a:r>
            <a:r>
              <a:rPr lang="en-ID" sz="2000" dirty="0"/>
              <a:t>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alat</a:t>
            </a:r>
            <a:r>
              <a:rPr lang="en-ID" sz="2000" dirty="0"/>
              <a:t> </a:t>
            </a:r>
            <a:r>
              <a:rPr lang="en-ID" sz="2000" dirty="0" err="1"/>
              <a:t>khusus</a:t>
            </a:r>
            <a:r>
              <a:rPr lang="en-ID" sz="2000" dirty="0"/>
              <a:t> yang </a:t>
            </a:r>
            <a:r>
              <a:rPr lang="en-ID" sz="2000" dirty="0" err="1"/>
              <a:t>disebut</a:t>
            </a:r>
            <a:r>
              <a:rPr lang="en-ID" sz="2000" dirty="0"/>
              <a:t> “</a:t>
            </a:r>
            <a:r>
              <a:rPr lang="en-ID" sz="2000" i="1" dirty="0"/>
              <a:t>insemination gun</a:t>
            </a:r>
            <a:r>
              <a:rPr lang="en-ID" sz="2000" dirty="0" smtClean="0"/>
              <a:t>”.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pelaksanaan</a:t>
            </a:r>
            <a:r>
              <a:rPr lang="en-ID" sz="2000" dirty="0"/>
              <a:t> IB, </a:t>
            </a:r>
            <a:r>
              <a:rPr lang="en-ID" sz="2000" dirty="0" err="1"/>
              <a:t>ada</a:t>
            </a:r>
            <a:r>
              <a:rPr lang="en-ID" sz="2000" dirty="0"/>
              <a:t> </a:t>
            </a:r>
            <a:r>
              <a:rPr lang="en-ID" sz="2000" dirty="0" err="1"/>
              <a:t>beberapa</a:t>
            </a:r>
            <a:r>
              <a:rPr lang="en-ID" sz="2000" dirty="0"/>
              <a:t> </a:t>
            </a:r>
            <a:r>
              <a:rPr lang="en-ID" sz="2000" dirty="0" err="1"/>
              <a:t>faktor</a:t>
            </a:r>
            <a:r>
              <a:rPr lang="en-ID" sz="2000" dirty="0"/>
              <a:t> yang </a:t>
            </a:r>
            <a:r>
              <a:rPr lang="en-ID" sz="2000" dirty="0" err="1"/>
              <a:t>sangat</a:t>
            </a:r>
            <a:r>
              <a:rPr lang="en-ID" sz="2000" dirty="0"/>
              <a:t> </a:t>
            </a:r>
            <a:r>
              <a:rPr lang="en-ID" sz="2000" dirty="0" err="1"/>
              <a:t>berpengaruh</a:t>
            </a:r>
            <a:r>
              <a:rPr lang="en-ID" sz="2000" dirty="0"/>
              <a:t> </a:t>
            </a:r>
            <a:r>
              <a:rPr lang="en-ID" sz="2000" dirty="0" err="1"/>
              <a:t>terhadap</a:t>
            </a:r>
            <a:r>
              <a:rPr lang="en-ID" sz="2000" dirty="0"/>
              <a:t> </a:t>
            </a:r>
            <a:r>
              <a:rPr lang="en-ID" sz="2000" dirty="0" err="1"/>
              <a:t>keberhasilannya</a:t>
            </a:r>
            <a:r>
              <a:rPr lang="en-ID" sz="2000" dirty="0"/>
              <a:t>. </a:t>
            </a:r>
            <a:r>
              <a:rPr lang="en-ID" sz="2000" dirty="0" err="1"/>
              <a:t>Adapun</a:t>
            </a:r>
            <a:r>
              <a:rPr lang="en-ID" sz="2000" dirty="0"/>
              <a:t> </a:t>
            </a:r>
            <a:r>
              <a:rPr lang="en-ID" sz="2000" dirty="0" err="1"/>
              <a:t>faktor</a:t>
            </a:r>
            <a:r>
              <a:rPr lang="en-ID" sz="2000" dirty="0"/>
              <a:t>- </a:t>
            </a:r>
            <a:r>
              <a:rPr lang="en-ID" sz="2000" dirty="0" err="1"/>
              <a:t>faktor</a:t>
            </a:r>
            <a:r>
              <a:rPr lang="en-ID" sz="2000" dirty="0"/>
              <a:t> yang </a:t>
            </a:r>
            <a:r>
              <a:rPr lang="en-ID" sz="2000" dirty="0" err="1"/>
              <a:t>berpengaruh</a:t>
            </a:r>
            <a:r>
              <a:rPr lang="en-ID" sz="2000" dirty="0"/>
              <a:t> </a:t>
            </a:r>
            <a:r>
              <a:rPr lang="en-ID" sz="2000" dirty="0" err="1"/>
              <a:t>adalah</a:t>
            </a:r>
            <a:r>
              <a:rPr lang="en-ID" sz="2000" dirty="0"/>
              <a:t> </a:t>
            </a:r>
            <a:r>
              <a:rPr lang="en-ID" sz="2000" dirty="0" err="1"/>
              <a:t>faktor</a:t>
            </a:r>
            <a:r>
              <a:rPr lang="en-ID" sz="2000" dirty="0"/>
              <a:t> </a:t>
            </a:r>
            <a:r>
              <a:rPr lang="en-ID" sz="2000" dirty="0" err="1"/>
              <a:t>betina</a:t>
            </a:r>
            <a:r>
              <a:rPr lang="en-ID" sz="2000" dirty="0"/>
              <a:t>, </a:t>
            </a:r>
            <a:r>
              <a:rPr lang="en-ID" sz="2000" dirty="0" err="1"/>
              <a:t>faktor</a:t>
            </a:r>
            <a:r>
              <a:rPr lang="en-ID" sz="2000" dirty="0"/>
              <a:t> semen </a:t>
            </a:r>
            <a:r>
              <a:rPr lang="en-ID" sz="2000" dirty="0" err="1"/>
              <a:t>beku</a:t>
            </a:r>
            <a:r>
              <a:rPr lang="en-ID" sz="2000" dirty="0"/>
              <a:t>,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faktor</a:t>
            </a:r>
            <a:r>
              <a:rPr lang="en-ID" sz="2000" dirty="0"/>
              <a:t> </a:t>
            </a:r>
            <a:r>
              <a:rPr lang="en-ID" sz="2000" dirty="0" err="1"/>
              <a:t>sumber</a:t>
            </a:r>
            <a:r>
              <a:rPr lang="en-ID" sz="2000" dirty="0"/>
              <a:t> </a:t>
            </a:r>
            <a:r>
              <a:rPr lang="en-ID" sz="2000" dirty="0" err="1"/>
              <a:t>daya</a:t>
            </a:r>
            <a:r>
              <a:rPr lang="en-ID" sz="2000" dirty="0"/>
              <a:t> </a:t>
            </a:r>
            <a:r>
              <a:rPr lang="en-ID" sz="2000" dirty="0" err="1"/>
              <a:t>manusia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melakukan</a:t>
            </a:r>
            <a:r>
              <a:rPr lang="en-ID" sz="2000" dirty="0"/>
              <a:t> </a:t>
            </a:r>
            <a:r>
              <a:rPr lang="en-ID" sz="2000" dirty="0" err="1"/>
              <a:t>inseminasi</a:t>
            </a:r>
            <a:r>
              <a:rPr lang="en-ID" sz="2000" dirty="0"/>
              <a:t> </a:t>
            </a:r>
            <a:r>
              <a:rPr lang="en-ID" sz="2000" dirty="0" err="1"/>
              <a:t>buatan</a:t>
            </a:r>
            <a:r>
              <a:rPr lang="en-ID" sz="2000" dirty="0" smtClean="0"/>
              <a:t>.</a:t>
            </a:r>
            <a:r>
              <a:rPr lang="en-ID" sz="2000" dirty="0"/>
              <a:t> Akan </a:t>
            </a:r>
            <a:r>
              <a:rPr lang="en-ID" sz="2000" dirty="0" err="1"/>
              <a:t>tetapi</a:t>
            </a:r>
            <a:r>
              <a:rPr lang="en-ID" sz="2000" dirty="0"/>
              <a:t>, </a:t>
            </a:r>
            <a:r>
              <a:rPr lang="en-ID" sz="2000" dirty="0" err="1"/>
              <a:t>walaupun</a:t>
            </a:r>
            <a:r>
              <a:rPr lang="en-ID" sz="2000" dirty="0"/>
              <a:t> IB </a:t>
            </a:r>
            <a:r>
              <a:rPr lang="en-ID" sz="2000" dirty="0" err="1"/>
              <a:t>memiliki</a:t>
            </a:r>
            <a:r>
              <a:rPr lang="en-ID" sz="2000" dirty="0"/>
              <a:t> </a:t>
            </a:r>
            <a:r>
              <a:rPr lang="en-ID" sz="2000" dirty="0" err="1"/>
              <a:t>banyak</a:t>
            </a:r>
            <a:r>
              <a:rPr lang="en-ID" sz="2000" dirty="0"/>
              <a:t> </a:t>
            </a:r>
            <a:r>
              <a:rPr lang="en-ID" sz="2000" dirty="0" err="1"/>
              <a:t>manfaat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prosesnya</a:t>
            </a:r>
            <a:r>
              <a:rPr lang="en-ID" sz="2000" dirty="0"/>
              <a:t> </a:t>
            </a:r>
            <a:r>
              <a:rPr lang="en-ID" sz="2000" dirty="0" err="1"/>
              <a:t>masyarakat</a:t>
            </a:r>
            <a:r>
              <a:rPr lang="en-ID" sz="2000" dirty="0"/>
              <a:t> </a:t>
            </a:r>
            <a:r>
              <a:rPr lang="en-ID" sz="2000" dirty="0" err="1"/>
              <a:t>juga</a:t>
            </a:r>
            <a:r>
              <a:rPr lang="en-ID" sz="2000" dirty="0"/>
              <a:t> </a:t>
            </a:r>
            <a:r>
              <a:rPr lang="en-ID" sz="2000" dirty="0" err="1"/>
              <a:t>mengalami</a:t>
            </a:r>
            <a:r>
              <a:rPr lang="en-ID" sz="2000" dirty="0"/>
              <a:t> </a:t>
            </a:r>
            <a:r>
              <a:rPr lang="en-ID" sz="2000" dirty="0" err="1"/>
              <a:t>beberapa</a:t>
            </a:r>
            <a:r>
              <a:rPr lang="en-ID" sz="2000" dirty="0"/>
              <a:t> </a:t>
            </a:r>
            <a:r>
              <a:rPr lang="en-ID" sz="2000" dirty="0" err="1"/>
              <a:t>kesulitan</a:t>
            </a:r>
            <a:r>
              <a:rPr lang="en-ID" sz="2000" dirty="0"/>
              <a:t>. </a:t>
            </a:r>
            <a:r>
              <a:rPr lang="en-ID" sz="2000" dirty="0" err="1"/>
              <a:t>Diantaranya</a:t>
            </a:r>
            <a:r>
              <a:rPr lang="en-ID" sz="2000" dirty="0"/>
              <a:t> </a:t>
            </a:r>
            <a:r>
              <a:rPr lang="en-ID" sz="2000" dirty="0" err="1"/>
              <a:t>adalah</a:t>
            </a:r>
            <a:r>
              <a:rPr lang="en-ID" sz="2000" dirty="0"/>
              <a:t> </a:t>
            </a:r>
            <a:r>
              <a:rPr lang="en-ID" sz="2000" dirty="0" err="1"/>
              <a:t>masyarakat</a:t>
            </a:r>
            <a:r>
              <a:rPr lang="en-ID" sz="2000" dirty="0"/>
              <a:t> </a:t>
            </a:r>
            <a:r>
              <a:rPr lang="en-ID" sz="2000" dirty="0" err="1"/>
              <a:t>terkadang</a:t>
            </a:r>
            <a:r>
              <a:rPr lang="en-ID" sz="2000" dirty="0"/>
              <a:t> </a:t>
            </a:r>
            <a:r>
              <a:rPr lang="en-ID" sz="2000" dirty="0" err="1"/>
              <a:t>tidak</a:t>
            </a:r>
            <a:r>
              <a:rPr lang="en-ID" sz="2000" dirty="0"/>
              <a:t> </a:t>
            </a:r>
            <a:r>
              <a:rPr lang="en-ID" sz="2000" dirty="0" err="1"/>
              <a:t>mengetahui</a:t>
            </a:r>
            <a:r>
              <a:rPr lang="en-ID" sz="2000" dirty="0"/>
              <a:t> </a:t>
            </a:r>
            <a:r>
              <a:rPr lang="en-ID" sz="2000" dirty="0" err="1"/>
              <a:t>kapan</a:t>
            </a:r>
            <a:r>
              <a:rPr lang="en-ID" sz="2000" dirty="0"/>
              <a:t> </a:t>
            </a:r>
            <a:r>
              <a:rPr lang="en-ID" sz="2000" dirty="0" err="1"/>
              <a:t>waktu</a:t>
            </a:r>
            <a:r>
              <a:rPr lang="en-ID" sz="2000" dirty="0"/>
              <a:t> yang </a:t>
            </a:r>
            <a:r>
              <a:rPr lang="en-ID" sz="2000" dirty="0" err="1"/>
              <a:t>tepat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melakukan</a:t>
            </a:r>
            <a:r>
              <a:rPr lang="en-ID" sz="2000" dirty="0"/>
              <a:t> </a:t>
            </a:r>
            <a:r>
              <a:rPr lang="en-ID" sz="2000" dirty="0" err="1"/>
              <a:t>inseminasi</a:t>
            </a:r>
            <a:r>
              <a:rPr lang="en-ID" sz="2000" dirty="0"/>
              <a:t> </a:t>
            </a:r>
            <a:r>
              <a:rPr lang="en-ID" sz="2000" dirty="0" err="1"/>
              <a:t>buatan</a:t>
            </a:r>
            <a:r>
              <a:rPr lang="en-ID" sz="2000" dirty="0"/>
              <a:t>, proses </a:t>
            </a:r>
            <a:r>
              <a:rPr lang="en-ID" sz="2000" dirty="0" err="1"/>
              <a:t>apa</a:t>
            </a:r>
            <a:r>
              <a:rPr lang="en-ID" sz="2000" dirty="0"/>
              <a:t> yang </a:t>
            </a:r>
            <a:r>
              <a:rPr lang="en-ID" sz="2000" dirty="0" err="1"/>
              <a:t>dialami</a:t>
            </a:r>
            <a:r>
              <a:rPr lang="en-ID" sz="2000" dirty="0"/>
              <a:t> </a:t>
            </a:r>
            <a:r>
              <a:rPr lang="en-ID" sz="2000" dirty="0" err="1"/>
              <a:t>sapi</a:t>
            </a:r>
            <a:r>
              <a:rPr lang="en-ID" sz="2000" dirty="0"/>
              <a:t>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kambing</a:t>
            </a:r>
            <a:r>
              <a:rPr lang="en-ID" sz="2000" dirty="0"/>
              <a:t> </a:t>
            </a:r>
            <a:r>
              <a:rPr lang="en-ID" sz="2000" dirty="0" err="1"/>
              <a:t>setelah</a:t>
            </a:r>
            <a:r>
              <a:rPr lang="en-ID" sz="2000" dirty="0"/>
              <a:t> </a:t>
            </a:r>
            <a:r>
              <a:rPr lang="en-ID" sz="2000" dirty="0" err="1"/>
              <a:t>dilakukan</a:t>
            </a:r>
            <a:r>
              <a:rPr lang="en-ID" sz="2000" dirty="0"/>
              <a:t> </a:t>
            </a:r>
            <a:r>
              <a:rPr lang="en-ID" sz="2000" dirty="0" err="1"/>
              <a:t>inseminasi</a:t>
            </a:r>
            <a:r>
              <a:rPr lang="en-ID" sz="2000" dirty="0"/>
              <a:t> </a:t>
            </a:r>
            <a:r>
              <a:rPr lang="en-ID" sz="2000" dirty="0" err="1"/>
              <a:t>buatan</a:t>
            </a:r>
            <a:r>
              <a:rPr lang="en-ID" sz="2000" dirty="0"/>
              <a:t>, </a:t>
            </a:r>
            <a:r>
              <a:rPr lang="en-ID" sz="2000" dirty="0" err="1"/>
              <a:t>apa</a:t>
            </a:r>
            <a:r>
              <a:rPr lang="en-ID" sz="2000" dirty="0"/>
              <a:t> yang </a:t>
            </a:r>
            <a:r>
              <a:rPr lang="en-ID" sz="2000" dirty="0" err="1"/>
              <a:t>dialami</a:t>
            </a:r>
            <a:r>
              <a:rPr lang="en-ID" sz="2000" dirty="0"/>
              <a:t> </a:t>
            </a:r>
            <a:r>
              <a:rPr lang="en-ID" sz="2000" dirty="0" err="1"/>
              <a:t>sapi</a:t>
            </a:r>
            <a:r>
              <a:rPr lang="en-ID" sz="2000" dirty="0"/>
              <a:t>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/>
              <a:t>kambing</a:t>
            </a:r>
            <a:r>
              <a:rPr lang="en-ID" sz="2000" dirty="0"/>
              <a:t> </a:t>
            </a:r>
            <a:r>
              <a:rPr lang="en-ID" sz="2000" dirty="0" err="1"/>
              <a:t>ketika</a:t>
            </a:r>
            <a:r>
              <a:rPr lang="en-ID" sz="2000" dirty="0"/>
              <a:t> </a:t>
            </a:r>
            <a:r>
              <a:rPr lang="en-ID" sz="2000" dirty="0" err="1"/>
              <a:t>mengalami</a:t>
            </a:r>
            <a:r>
              <a:rPr lang="en-ID" sz="2000" dirty="0"/>
              <a:t> </a:t>
            </a:r>
            <a:r>
              <a:rPr lang="en-ID" sz="2000" dirty="0" err="1"/>
              <a:t>paska</a:t>
            </a:r>
            <a:r>
              <a:rPr lang="en-ID" sz="2000" dirty="0"/>
              <a:t> </a:t>
            </a:r>
            <a:r>
              <a:rPr lang="en-ID" sz="2000" dirty="0" err="1"/>
              <a:t>estrus</a:t>
            </a:r>
            <a:r>
              <a:rPr lang="en-ID" sz="2000" dirty="0"/>
              <a:t>.</a:t>
            </a:r>
            <a:endParaRPr lang="en-US" sz="20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30052" y="1372379"/>
            <a:ext cx="2931896" cy="200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 smtClean="0">
                <a:latin typeface="Titillium" charset="0"/>
                <a:ea typeface="Titillium" charset="0"/>
                <a:cs typeface="Titillium" charset="0"/>
              </a:rPr>
              <a:t>LATAR BELAKANG</a:t>
            </a:r>
            <a:endParaRPr lang="en-US" sz="16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7233" y="1550308"/>
            <a:ext cx="2343134" cy="2308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 smtClean="0">
                <a:latin typeface="Titillium" charset="0"/>
                <a:ea typeface="Titillium" charset="0"/>
                <a:cs typeface="Titillium" charset="0"/>
              </a:rPr>
              <a:t>APLIKASI</a:t>
            </a:r>
            <a:r>
              <a:rPr lang="en-US" sz="1000" i="1" spc="300" dirty="0" smtClean="0">
                <a:latin typeface="Titillium" charset="0"/>
                <a:ea typeface="Titillium" charset="0"/>
                <a:cs typeface="Titillium" charset="0"/>
              </a:rPr>
              <a:t> RAIN-COAT</a:t>
            </a:r>
            <a:endParaRPr lang="en-US" sz="1000" i="1" spc="3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29112" y="210106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1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41228" y="4241610"/>
            <a:ext cx="870954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ID" sz="2000" dirty="0" err="1">
                <a:solidFill>
                  <a:schemeClr val="accent1">
                    <a:lumMod val="75000"/>
                  </a:schemeClr>
                </a:solidFill>
              </a:rPr>
              <a:t>Aplikasi</a:t>
            </a:r>
            <a:r>
              <a:rPr lang="en-ID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D" sz="2000" dirty="0" smtClean="0">
                <a:solidFill>
                  <a:schemeClr val="accent1">
                    <a:lumMod val="75000"/>
                  </a:schemeClr>
                </a:solidFill>
              </a:rPr>
              <a:t>RAIN-COAT </a:t>
            </a:r>
            <a:r>
              <a:rPr lang="en-ID" sz="2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ID" sz="2000" i="1" dirty="0">
                <a:solidFill>
                  <a:schemeClr val="accent1">
                    <a:lumMod val="75000"/>
                  </a:schemeClr>
                </a:solidFill>
              </a:rPr>
              <a:t>Reminder of </a:t>
            </a:r>
            <a:r>
              <a:rPr lang="en-ID" sz="2000" i="1" dirty="0" err="1">
                <a:solidFill>
                  <a:schemeClr val="accent1">
                    <a:lumMod val="75000"/>
                  </a:schemeClr>
                </a:solidFill>
              </a:rPr>
              <a:t>Artifical</a:t>
            </a:r>
            <a:r>
              <a:rPr lang="en-ID" sz="2000" i="1" dirty="0">
                <a:solidFill>
                  <a:schemeClr val="accent1">
                    <a:lumMod val="75000"/>
                  </a:schemeClr>
                </a:solidFill>
              </a:rPr>
              <a:t> Insemination Cow &amp; </a:t>
            </a:r>
            <a:r>
              <a:rPr lang="en-ID" sz="2000" i="1" dirty="0" smtClean="0">
                <a:solidFill>
                  <a:schemeClr val="accent1">
                    <a:lumMod val="75000"/>
                  </a:schemeClr>
                </a:solidFill>
              </a:rPr>
              <a:t>Goat</a:t>
            </a:r>
            <a:r>
              <a:rPr lang="en-ID" sz="2000" dirty="0" smtClean="0">
                <a:solidFill>
                  <a:schemeClr val="accent1">
                    <a:lumMod val="75000"/>
                  </a:schemeClr>
                </a:solidFill>
              </a:rPr>
              <a:t>) </a:t>
            </a:r>
            <a:r>
              <a:rPr lang="en-ID" sz="2000" dirty="0" err="1" smtClean="0"/>
              <a:t>merupakan</a:t>
            </a:r>
            <a:r>
              <a:rPr lang="en-ID" sz="2000" dirty="0" smtClean="0"/>
              <a:t> </a:t>
            </a:r>
            <a:r>
              <a:rPr lang="en-ID" sz="2000" dirty="0" err="1" smtClean="0"/>
              <a:t>gagasan</a:t>
            </a:r>
            <a:r>
              <a:rPr lang="en-ID" sz="2000" dirty="0" smtClean="0"/>
              <a:t> </a:t>
            </a:r>
            <a:r>
              <a:rPr lang="en-ID" sz="2000" dirty="0"/>
              <a:t>yang </a:t>
            </a:r>
            <a:r>
              <a:rPr lang="en-ID" sz="2000" dirty="0" err="1"/>
              <a:t>menjadi</a:t>
            </a:r>
            <a:r>
              <a:rPr lang="en-ID" sz="2000" dirty="0"/>
              <a:t> </a:t>
            </a:r>
            <a:r>
              <a:rPr lang="en-ID" sz="2000" dirty="0" err="1"/>
              <a:t>garis</a:t>
            </a:r>
            <a:r>
              <a:rPr lang="en-ID" sz="2000" dirty="0"/>
              <a:t> </a:t>
            </a:r>
            <a:r>
              <a:rPr lang="en-ID" sz="2000" dirty="0" err="1"/>
              <a:t>awal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pengembangan</a:t>
            </a:r>
            <a:r>
              <a:rPr lang="en-ID" sz="2000" dirty="0"/>
              <a:t> </a:t>
            </a:r>
            <a:r>
              <a:rPr lang="en-ID" sz="2000" dirty="0" err="1"/>
              <a:t>perangkat</a:t>
            </a:r>
            <a:r>
              <a:rPr lang="en-ID" sz="2000" dirty="0"/>
              <a:t> </a:t>
            </a:r>
            <a:r>
              <a:rPr lang="en-ID" sz="2000" dirty="0" err="1"/>
              <a:t>lunak</a:t>
            </a:r>
            <a:r>
              <a:rPr lang="en-ID" sz="2000" dirty="0"/>
              <a:t> </a:t>
            </a:r>
            <a:r>
              <a:rPr lang="en-ID" sz="2000" dirty="0" err="1"/>
              <a:t>tentang</a:t>
            </a:r>
            <a:r>
              <a:rPr lang="en-ID" sz="2000" dirty="0"/>
              <a:t> </a:t>
            </a:r>
            <a:r>
              <a:rPr lang="en-ID" sz="2000" dirty="0" err="1"/>
              <a:t>pengingat</a:t>
            </a:r>
            <a:r>
              <a:rPr lang="en-ID" sz="2000" dirty="0"/>
              <a:t> </a:t>
            </a:r>
            <a:r>
              <a:rPr lang="en-ID" sz="2000" dirty="0" err="1"/>
              <a:t>inseminasi</a:t>
            </a:r>
            <a:r>
              <a:rPr lang="en-ID" sz="2000" dirty="0"/>
              <a:t> </a:t>
            </a:r>
            <a:r>
              <a:rPr lang="en-ID" sz="2000" dirty="0" err="1"/>
              <a:t>buatan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sapi</a:t>
            </a:r>
            <a:r>
              <a:rPr lang="en-ID" sz="2000" dirty="0"/>
              <a:t> </a:t>
            </a:r>
            <a:r>
              <a:rPr lang="en-ID" sz="2000" dirty="0" err="1"/>
              <a:t>dan</a:t>
            </a:r>
            <a:r>
              <a:rPr lang="en-ID" sz="2000" dirty="0"/>
              <a:t> </a:t>
            </a:r>
            <a:r>
              <a:rPr lang="en-ID" sz="2000" dirty="0" err="1" smtClean="0"/>
              <a:t>kambing</a:t>
            </a:r>
            <a:r>
              <a:rPr lang="en-ID" sz="2000" dirty="0"/>
              <a:t>.</a:t>
            </a:r>
            <a:endParaRPr lang="en-US" sz="20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35738" y="3468942"/>
            <a:ext cx="3548748" cy="393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b="1" spc="200" dirty="0" smtClean="0">
                <a:latin typeface="Titillium" charset="0"/>
                <a:ea typeface="Titillium" charset="0"/>
                <a:cs typeface="Titillium" charset="0"/>
              </a:rPr>
              <a:t>MAKA DARI ITU?</a:t>
            </a:r>
            <a:endParaRPr lang="en-US" sz="3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729112" y="407380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0" t="14877" r="22716" b="21146"/>
          <a:stretch/>
        </p:blipFill>
        <p:spPr>
          <a:xfrm>
            <a:off x="4787899" y="406401"/>
            <a:ext cx="248920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9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12168" y="2838069"/>
            <a:ext cx="4120545" cy="6013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 smtClean="0">
                <a:latin typeface="Titillium" charset="0"/>
                <a:ea typeface="Titillium" charset="0"/>
                <a:cs typeface="Titillium" charset="0"/>
              </a:rPr>
              <a:t>METODE</a:t>
            </a:r>
            <a:endParaRPr lang="en-US" sz="4800" b="1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30666" y="854129"/>
            <a:ext cx="4057947" cy="517064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/>
              <a:t>Metode</a:t>
            </a:r>
            <a:r>
              <a:rPr lang="en-US" sz="1600" dirty="0"/>
              <a:t> </a:t>
            </a:r>
            <a:r>
              <a:rPr lang="en-US" sz="1600" dirty="0" err="1"/>
              <a:t>penelitian</a:t>
            </a:r>
            <a:r>
              <a:rPr lang="en-US" sz="1600" dirty="0"/>
              <a:t> yang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</a:t>
            </a:r>
            <a:r>
              <a:rPr lang="en-US" sz="1600" dirty="0" err="1"/>
              <a:t>eksperimen</a:t>
            </a:r>
            <a:r>
              <a:rPr lang="en-US" sz="1600" dirty="0"/>
              <a:t>. </a:t>
            </a:r>
            <a:r>
              <a:rPr lang="en-US" sz="1600" dirty="0" err="1"/>
              <a:t>Metode</a:t>
            </a:r>
            <a:r>
              <a:rPr lang="en-US" sz="1600" dirty="0"/>
              <a:t> </a:t>
            </a:r>
            <a:r>
              <a:rPr lang="en-US" sz="1600" dirty="0" err="1"/>
              <a:t>eksperimen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</a:t>
            </a:r>
            <a:r>
              <a:rPr lang="en-US" sz="1600" dirty="0" err="1"/>
              <a:t>penelitian</a:t>
            </a:r>
            <a:r>
              <a:rPr lang="en-US" sz="1600" dirty="0"/>
              <a:t> </a:t>
            </a:r>
            <a:r>
              <a:rPr lang="en-US" sz="1600" dirty="0" err="1"/>
              <a:t>ilmiah</a:t>
            </a:r>
            <a:r>
              <a:rPr lang="en-US" sz="1600" dirty="0"/>
              <a:t> </a:t>
            </a:r>
            <a:r>
              <a:rPr lang="en-US" sz="1600" dirty="0" err="1"/>
              <a:t>dimana</a:t>
            </a:r>
            <a:r>
              <a:rPr lang="en-US" sz="1600" dirty="0"/>
              <a:t> </a:t>
            </a:r>
            <a:r>
              <a:rPr lang="en-US" sz="1600" dirty="0" err="1"/>
              <a:t>peneliti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memanipulasi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mengontrol</a:t>
            </a:r>
            <a:r>
              <a:rPr lang="en-US" sz="1600" dirty="0"/>
              <a:t> </a:t>
            </a:r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variabel</a:t>
            </a:r>
            <a:r>
              <a:rPr lang="en-US" sz="1600" dirty="0"/>
              <a:t> </a:t>
            </a:r>
            <a:r>
              <a:rPr lang="en-US" sz="1600" dirty="0" err="1"/>
              <a:t>bebas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mengamati</a:t>
            </a:r>
            <a:r>
              <a:rPr lang="en-US" sz="1600" dirty="0"/>
              <a:t> </a:t>
            </a:r>
            <a:r>
              <a:rPr lang="en-US" sz="1600" dirty="0" err="1"/>
              <a:t>variabel-variabel</a:t>
            </a:r>
            <a:r>
              <a:rPr lang="en-US" sz="1600" dirty="0"/>
              <a:t> </a:t>
            </a:r>
            <a:r>
              <a:rPr lang="en-US" sz="1600" dirty="0" err="1"/>
              <a:t>terikat</a:t>
            </a:r>
            <a:r>
              <a:rPr lang="en-US" sz="1600" dirty="0"/>
              <a:t> yang </a:t>
            </a:r>
            <a:r>
              <a:rPr lang="en-US" sz="1600" dirty="0" err="1"/>
              <a:t>bertujuan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menemukan</a:t>
            </a:r>
            <a:r>
              <a:rPr lang="en-US" sz="1600" dirty="0"/>
              <a:t> </a:t>
            </a:r>
            <a:r>
              <a:rPr lang="en-US" sz="1600" dirty="0" err="1"/>
              <a:t>variasi</a:t>
            </a:r>
            <a:r>
              <a:rPr lang="en-US" sz="1600" dirty="0"/>
              <a:t> yang </a:t>
            </a:r>
            <a:r>
              <a:rPr lang="en-US" sz="1600" dirty="0" err="1"/>
              <a:t>muncul</a:t>
            </a:r>
            <a:r>
              <a:rPr lang="en-US" sz="1600" dirty="0"/>
              <a:t> </a:t>
            </a:r>
            <a:r>
              <a:rPr lang="en-US" sz="1600" dirty="0" err="1"/>
              <a:t>secara</a:t>
            </a:r>
            <a:r>
              <a:rPr lang="en-US" sz="1600" dirty="0"/>
              <a:t> </a:t>
            </a:r>
            <a:r>
              <a:rPr lang="en-US" sz="1600" dirty="0" err="1"/>
              <a:t>bersamaan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manipulasi</a:t>
            </a:r>
            <a:r>
              <a:rPr lang="en-US" sz="1600" dirty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variabel</a:t>
            </a:r>
            <a:r>
              <a:rPr lang="en-US" sz="1600" dirty="0"/>
              <a:t>. </a:t>
            </a:r>
            <a:r>
              <a:rPr lang="en-US" sz="1600" dirty="0" err="1"/>
              <a:t>Metode</a:t>
            </a:r>
            <a:r>
              <a:rPr lang="en-US" sz="1600" dirty="0"/>
              <a:t> </a:t>
            </a:r>
            <a:r>
              <a:rPr lang="en-US" sz="1600" dirty="0" err="1"/>
              <a:t>eksperimen</a:t>
            </a:r>
            <a:r>
              <a:rPr lang="en-US" sz="1600" dirty="0"/>
              <a:t> </a:t>
            </a:r>
            <a:r>
              <a:rPr lang="en-US" sz="1600" dirty="0" err="1"/>
              <a:t>menguji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hipotesis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mencari</a:t>
            </a:r>
            <a:r>
              <a:rPr lang="en-US" sz="1600" dirty="0"/>
              <a:t> </a:t>
            </a:r>
            <a:r>
              <a:rPr lang="en-US" sz="1600" dirty="0" err="1"/>
              <a:t>pengaruh</a:t>
            </a:r>
            <a:r>
              <a:rPr lang="en-US" sz="1600" dirty="0"/>
              <a:t>, </a:t>
            </a:r>
            <a:r>
              <a:rPr lang="en-US" sz="1600" dirty="0" err="1"/>
              <a:t>hubungan</a:t>
            </a:r>
            <a:r>
              <a:rPr lang="en-US" sz="1600" dirty="0"/>
              <a:t>, </a:t>
            </a:r>
            <a:r>
              <a:rPr lang="en-US" sz="1600" dirty="0" err="1"/>
              <a:t>maupun</a:t>
            </a:r>
            <a:r>
              <a:rPr lang="en-US" sz="1600" dirty="0"/>
              <a:t> </a:t>
            </a:r>
            <a:r>
              <a:rPr lang="en-US" sz="1600" dirty="0" err="1"/>
              <a:t>perbedaan</a:t>
            </a:r>
            <a:r>
              <a:rPr lang="en-US" sz="1600" dirty="0"/>
              <a:t> </a:t>
            </a:r>
            <a:r>
              <a:rPr lang="en-US" sz="1600" dirty="0" err="1"/>
              <a:t>perubahan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 smtClean="0"/>
              <a:t>objek</a:t>
            </a:r>
            <a:r>
              <a:rPr lang="en-US" sz="1600" dirty="0" smtClean="0"/>
              <a:t> </a:t>
            </a:r>
            <a:r>
              <a:rPr lang="en-US" sz="1600" dirty="0" err="1"/>
              <a:t>terhadap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permasalahan</a:t>
            </a:r>
            <a:r>
              <a:rPr lang="en-US" sz="1600" dirty="0"/>
              <a:t>. </a:t>
            </a:r>
            <a:r>
              <a:rPr lang="en-US" sz="1600" dirty="0" err="1"/>
              <a:t>Adapun</a:t>
            </a:r>
            <a:r>
              <a:rPr lang="en-US" sz="1600" dirty="0"/>
              <a:t> </a:t>
            </a:r>
            <a:r>
              <a:rPr lang="en-US" sz="1600" dirty="0" err="1"/>
              <a:t>tahapan-tahapan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</a:t>
            </a:r>
            <a:r>
              <a:rPr lang="en-US" sz="1600" dirty="0" err="1"/>
              <a:t>eksperimen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berikut</a:t>
            </a:r>
            <a:r>
              <a:rPr lang="en-US" sz="1600" dirty="0"/>
              <a:t>.</a:t>
            </a:r>
            <a:endParaRPr lang="en-US" sz="16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151937" y="1000122"/>
            <a:ext cx="2239963" cy="4943371"/>
            <a:chOff x="0" y="0"/>
            <a:chExt cx="1238250" cy="3209925"/>
          </a:xfrm>
        </p:grpSpPr>
        <p:sp>
          <p:nvSpPr>
            <p:cNvPr id="8" name="Rounded Rectangle 7"/>
            <p:cNvSpPr/>
            <p:nvPr/>
          </p:nvSpPr>
          <p:spPr>
            <a:xfrm>
              <a:off x="0" y="0"/>
              <a:ext cx="1238250" cy="4953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Identifikasi</a:t>
              </a:r>
              <a:r>
                <a:rPr lang="en-US" sz="11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Masalah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0" y="800100"/>
              <a:ext cx="1238250" cy="4953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 err="1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Studi</a:t>
              </a:r>
              <a:r>
                <a:rPr lang="en-US" sz="11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Literatur</a:t>
              </a:r>
              <a:r>
                <a:rPr lang="en-US" sz="11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dan</a:t>
              </a:r>
              <a:r>
                <a:rPr lang="en-US" sz="11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Persiapan</a:t>
              </a:r>
              <a:r>
                <a:rPr lang="en-US" sz="11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Alat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0" y="1590675"/>
              <a:ext cx="1238250" cy="3619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id-ID" sz="11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Processing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0" y="2266950"/>
              <a:ext cx="1238250" cy="3333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id-ID" sz="1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Testing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0" y="2905125"/>
              <a:ext cx="1238250" cy="304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id-ID" sz="11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Evaluasi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647700" y="495300"/>
              <a:ext cx="0" cy="3143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47700" y="1295400"/>
              <a:ext cx="0" cy="3143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47700" y="1952625"/>
              <a:ext cx="0" cy="3143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47700" y="2590800"/>
              <a:ext cx="0" cy="3143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8731" y="2872078"/>
            <a:ext cx="3684814" cy="787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IDENTIFIKASI</a:t>
            </a:r>
          </a:p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MASALAH</a:t>
            </a:r>
            <a:endParaRPr lang="en-US" sz="32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48501" y="2656178"/>
            <a:ext cx="4660900" cy="158190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400" dirty="0" err="1"/>
              <a:t>Pada</a:t>
            </a:r>
            <a:r>
              <a:rPr lang="en-ID" sz="1400" dirty="0"/>
              <a:t> </a:t>
            </a:r>
            <a:r>
              <a:rPr lang="en-ID" sz="1400" dirty="0" err="1"/>
              <a:t>tahap</a:t>
            </a:r>
            <a:r>
              <a:rPr lang="en-ID" sz="1400" dirty="0"/>
              <a:t> </a:t>
            </a:r>
            <a:r>
              <a:rPr lang="en-ID" sz="1400" dirty="0" err="1"/>
              <a:t>ini</a:t>
            </a:r>
            <a:r>
              <a:rPr lang="en-ID" sz="1400" dirty="0"/>
              <a:t>, kami </a:t>
            </a:r>
            <a:r>
              <a:rPr lang="en-ID" sz="1400" dirty="0" err="1"/>
              <a:t>mengidentifikasi</a:t>
            </a:r>
            <a:r>
              <a:rPr lang="en-ID" sz="1400" dirty="0"/>
              <a:t> </a:t>
            </a:r>
            <a:r>
              <a:rPr lang="en-ID" sz="1400" dirty="0" err="1"/>
              <a:t>permasalahan</a:t>
            </a:r>
            <a:r>
              <a:rPr lang="en-ID" sz="1400" dirty="0"/>
              <a:t> yang </a:t>
            </a:r>
            <a:r>
              <a:rPr lang="en-ID" sz="1400" dirty="0" err="1"/>
              <a:t>ada</a:t>
            </a:r>
            <a:r>
              <a:rPr lang="en-ID" sz="1400" dirty="0"/>
              <a:t> </a:t>
            </a:r>
            <a:r>
              <a:rPr lang="en-ID" sz="1400" dirty="0" err="1"/>
              <a:t>pada</a:t>
            </a:r>
            <a:r>
              <a:rPr lang="en-ID" sz="1400" dirty="0"/>
              <a:t> </a:t>
            </a:r>
            <a:r>
              <a:rPr lang="en-ID" sz="1400" dirty="0" err="1"/>
              <a:t>bidang</a:t>
            </a:r>
            <a:r>
              <a:rPr lang="en-ID" sz="1400" dirty="0"/>
              <a:t> </a:t>
            </a:r>
            <a:r>
              <a:rPr lang="en-ID" sz="1400" dirty="0" err="1"/>
              <a:t>peternakan</a:t>
            </a:r>
            <a:r>
              <a:rPr lang="en-ID" sz="1400" dirty="0"/>
              <a:t>, </a:t>
            </a:r>
            <a:r>
              <a:rPr lang="en-ID" sz="1400" dirty="0" err="1"/>
              <a:t>khususnya</a:t>
            </a:r>
            <a:r>
              <a:rPr lang="en-ID" sz="1400" dirty="0"/>
              <a:t> </a:t>
            </a:r>
            <a:r>
              <a:rPr lang="en-ID" sz="1400" dirty="0" err="1"/>
              <a:t>permasalahan</a:t>
            </a:r>
            <a:r>
              <a:rPr lang="en-ID" sz="1400" dirty="0"/>
              <a:t> </a:t>
            </a:r>
            <a:r>
              <a:rPr lang="en-ID" sz="1400" dirty="0" err="1"/>
              <a:t>tentang</a:t>
            </a:r>
            <a:r>
              <a:rPr lang="en-ID" sz="1400" dirty="0"/>
              <a:t> </a:t>
            </a:r>
            <a:r>
              <a:rPr lang="en-ID" sz="1400" dirty="0" err="1"/>
              <a:t>inseminasi</a:t>
            </a:r>
            <a:r>
              <a:rPr lang="en-ID" sz="1400" dirty="0"/>
              <a:t> </a:t>
            </a:r>
            <a:r>
              <a:rPr lang="en-ID" sz="1400" dirty="0" err="1"/>
              <a:t>buatan</a:t>
            </a:r>
            <a:r>
              <a:rPr lang="en-ID" sz="1400" dirty="0"/>
              <a:t> </a:t>
            </a:r>
            <a:r>
              <a:rPr lang="en-ID" sz="1400" dirty="0" err="1"/>
              <a:t>pada</a:t>
            </a:r>
            <a:r>
              <a:rPr lang="en-ID" sz="1400" dirty="0"/>
              <a:t> </a:t>
            </a:r>
            <a:r>
              <a:rPr lang="en-ID" sz="1400" dirty="0" err="1"/>
              <a:t>kambing</a:t>
            </a:r>
            <a:r>
              <a:rPr lang="en-ID" sz="1400" dirty="0"/>
              <a:t> </a:t>
            </a:r>
            <a:r>
              <a:rPr lang="en-ID" sz="1400" dirty="0" err="1"/>
              <a:t>dan</a:t>
            </a:r>
            <a:r>
              <a:rPr lang="en-ID" sz="1400" dirty="0"/>
              <a:t> </a:t>
            </a:r>
            <a:r>
              <a:rPr lang="en-ID" sz="1400" dirty="0" err="1"/>
              <a:t>sapi</a:t>
            </a:r>
            <a:r>
              <a:rPr lang="en-ID" sz="1400" dirty="0"/>
              <a:t>.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pembahasan</a:t>
            </a:r>
            <a:r>
              <a:rPr lang="en-ID" sz="1400" dirty="0"/>
              <a:t> kami, </a:t>
            </a:r>
            <a:r>
              <a:rPr lang="en-ID" sz="1400" dirty="0" err="1"/>
              <a:t>pengingat</a:t>
            </a:r>
            <a:r>
              <a:rPr lang="en-ID" sz="1400" dirty="0"/>
              <a:t> </a:t>
            </a:r>
            <a:r>
              <a:rPr lang="en-ID" sz="1400" dirty="0" err="1"/>
              <a:t>inseminasi</a:t>
            </a:r>
            <a:r>
              <a:rPr lang="en-ID" sz="1400" dirty="0"/>
              <a:t> </a:t>
            </a:r>
            <a:r>
              <a:rPr lang="en-ID" sz="1400" dirty="0" err="1"/>
              <a:t>buatan</a:t>
            </a:r>
            <a:r>
              <a:rPr lang="en-ID" sz="1400" dirty="0"/>
              <a:t>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dispesifikasikan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jenis</a:t>
            </a:r>
            <a:r>
              <a:rPr lang="en-ID" sz="1400" dirty="0"/>
              <a:t> </a:t>
            </a:r>
            <a:r>
              <a:rPr lang="en-ID" sz="1400" dirty="0" err="1"/>
              <a:t>hewan</a:t>
            </a:r>
            <a:r>
              <a:rPr lang="en-ID" sz="1400" dirty="0"/>
              <a:t> </a:t>
            </a:r>
            <a:r>
              <a:rPr lang="en-ID" sz="1400" dirty="0" err="1"/>
              <a:t>kambing</a:t>
            </a:r>
            <a:r>
              <a:rPr lang="en-ID" sz="1400" dirty="0"/>
              <a:t> </a:t>
            </a:r>
            <a:r>
              <a:rPr lang="en-ID" sz="1400" dirty="0" err="1"/>
              <a:t>dan</a:t>
            </a:r>
            <a:r>
              <a:rPr lang="en-ID" sz="1400" dirty="0"/>
              <a:t> </a:t>
            </a:r>
            <a:r>
              <a:rPr lang="en-ID" sz="1400" dirty="0" err="1"/>
              <a:t>sapi</a:t>
            </a:r>
            <a:endParaRPr lang="en-US" sz="14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0" name="AutoShape 2"/>
          <p:cNvSpPr>
            <a:spLocks/>
          </p:cNvSpPr>
          <p:nvPr/>
        </p:nvSpPr>
        <p:spPr bwMode="auto">
          <a:xfrm>
            <a:off x="4483545" y="2319467"/>
            <a:ext cx="2045002" cy="221321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52400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85800" y="603324"/>
            <a:ext cx="7037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POWER</a:t>
            </a:r>
            <a:endParaRPr lang="en-US" sz="1200" b="1" i="0" spc="3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Titillium Bd" charset="0"/>
              <a:ea typeface="Titillium Bd" charset="0"/>
              <a:cs typeface="Titillium B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07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8731" y="2872078"/>
            <a:ext cx="3684814" cy="11818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STUDI LITERATUR</a:t>
            </a:r>
            <a:br>
              <a:rPr lang="en-US" sz="3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DAN PERSIAPAN</a:t>
            </a:r>
            <a:br>
              <a:rPr lang="en-US" sz="3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ALAT</a:t>
            </a:r>
            <a:endParaRPr lang="en-US" sz="32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48501" y="2510472"/>
            <a:ext cx="4660900" cy="190507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400" dirty="0" err="1"/>
              <a:t>Setelah</a:t>
            </a:r>
            <a:r>
              <a:rPr lang="en-ID" sz="1400" dirty="0"/>
              <a:t> </a:t>
            </a:r>
            <a:r>
              <a:rPr lang="en-ID" sz="1400" dirty="0" err="1"/>
              <a:t>mendapatkan</a:t>
            </a:r>
            <a:r>
              <a:rPr lang="en-ID" sz="1400" dirty="0"/>
              <a:t> </a:t>
            </a:r>
            <a:r>
              <a:rPr lang="en-ID" sz="1400" dirty="0" err="1"/>
              <a:t>pokok</a:t>
            </a:r>
            <a:r>
              <a:rPr lang="en-ID" sz="1400" dirty="0"/>
              <a:t> </a:t>
            </a:r>
            <a:r>
              <a:rPr lang="en-ID" sz="1400" dirty="0" err="1"/>
              <a:t>dari</a:t>
            </a:r>
            <a:r>
              <a:rPr lang="en-ID" sz="1400" dirty="0"/>
              <a:t> </a:t>
            </a:r>
            <a:r>
              <a:rPr lang="en-ID" sz="1400" dirty="0" err="1"/>
              <a:t>permasalahan</a:t>
            </a:r>
            <a:r>
              <a:rPr lang="en-ID" sz="1400" dirty="0"/>
              <a:t> yang </a:t>
            </a:r>
            <a:r>
              <a:rPr lang="en-ID" sz="1400" dirty="0" err="1"/>
              <a:t>ada</a:t>
            </a:r>
            <a:r>
              <a:rPr lang="en-ID" sz="1400" dirty="0"/>
              <a:t>, proses </a:t>
            </a:r>
            <a:r>
              <a:rPr lang="en-ID" sz="1400" dirty="0" err="1"/>
              <a:t>berlanjut</a:t>
            </a:r>
            <a:r>
              <a:rPr lang="en-ID" sz="1400" dirty="0"/>
              <a:t> </a:t>
            </a:r>
            <a:r>
              <a:rPr lang="en-ID" sz="1400" dirty="0" err="1"/>
              <a:t>ke</a:t>
            </a:r>
            <a:r>
              <a:rPr lang="en-ID" sz="1400" dirty="0"/>
              <a:t> </a:t>
            </a:r>
            <a:r>
              <a:rPr lang="en-ID" sz="1400" dirty="0" err="1"/>
              <a:t>pencarian</a:t>
            </a:r>
            <a:r>
              <a:rPr lang="en-ID" sz="1400" dirty="0"/>
              <a:t> </a:t>
            </a:r>
            <a:r>
              <a:rPr lang="en-ID" sz="1400" dirty="0" err="1"/>
              <a:t>informasi</a:t>
            </a:r>
            <a:r>
              <a:rPr lang="en-ID" sz="1400" dirty="0"/>
              <a:t> </a:t>
            </a:r>
            <a:r>
              <a:rPr lang="en-ID" sz="1400" dirty="0" err="1"/>
              <a:t>dari</a:t>
            </a:r>
            <a:r>
              <a:rPr lang="en-ID" sz="1400" dirty="0"/>
              <a:t> </a:t>
            </a:r>
            <a:r>
              <a:rPr lang="en-ID" sz="1400" dirty="0" err="1"/>
              <a:t>berbagai</a:t>
            </a:r>
            <a:r>
              <a:rPr lang="en-ID" sz="1400" dirty="0"/>
              <a:t> </a:t>
            </a:r>
            <a:r>
              <a:rPr lang="en-ID" sz="1400" dirty="0" err="1"/>
              <a:t>sumber</a:t>
            </a:r>
            <a:r>
              <a:rPr lang="en-ID" sz="1400" dirty="0"/>
              <a:t>, </a:t>
            </a:r>
            <a:r>
              <a:rPr lang="en-ID" sz="1400" dirty="0" err="1"/>
              <a:t>baik</a:t>
            </a:r>
            <a:r>
              <a:rPr lang="en-ID" sz="1400" dirty="0"/>
              <a:t> </a:t>
            </a:r>
            <a:r>
              <a:rPr lang="en-ID" sz="1400" dirty="0" err="1"/>
              <a:t>buku</a:t>
            </a:r>
            <a:r>
              <a:rPr lang="en-ID" sz="1400" dirty="0"/>
              <a:t>, </a:t>
            </a:r>
            <a:r>
              <a:rPr lang="en-ID" sz="1400" dirty="0" err="1"/>
              <a:t>jurnal</a:t>
            </a:r>
            <a:r>
              <a:rPr lang="en-ID" sz="1400" dirty="0"/>
              <a:t> online, </a:t>
            </a:r>
            <a:r>
              <a:rPr lang="en-ID" sz="1400" dirty="0" err="1"/>
              <a:t>artikel</a:t>
            </a:r>
            <a:r>
              <a:rPr lang="en-ID" sz="1400" dirty="0"/>
              <a:t> </a:t>
            </a:r>
            <a:r>
              <a:rPr lang="en-ID" sz="1400" dirty="0" err="1"/>
              <a:t>berita</a:t>
            </a:r>
            <a:r>
              <a:rPr lang="en-ID" sz="1400" dirty="0"/>
              <a:t> online, </a:t>
            </a:r>
            <a:r>
              <a:rPr lang="en-ID" sz="1400" dirty="0" err="1"/>
              <a:t>maupun</a:t>
            </a:r>
            <a:r>
              <a:rPr lang="en-ID" sz="1400" dirty="0"/>
              <a:t> </a:t>
            </a:r>
            <a:r>
              <a:rPr lang="en-ID" sz="1400" dirty="0" err="1"/>
              <a:t>konsultasi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dosen</a:t>
            </a:r>
            <a:r>
              <a:rPr lang="en-ID" sz="1400" dirty="0"/>
              <a:t> </a:t>
            </a:r>
            <a:r>
              <a:rPr lang="en-ID" sz="1400" dirty="0" err="1"/>
              <a:t>pembimbing</a:t>
            </a:r>
            <a:r>
              <a:rPr lang="en-ID" sz="1400" dirty="0"/>
              <a:t>. </a:t>
            </a:r>
            <a:r>
              <a:rPr lang="en-ID" sz="1400" dirty="0" err="1"/>
              <a:t>Bersamaan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itu</a:t>
            </a:r>
            <a:r>
              <a:rPr lang="en-ID" sz="1400" dirty="0"/>
              <a:t>, kami </a:t>
            </a:r>
            <a:r>
              <a:rPr lang="en-ID" sz="1400" dirty="0" err="1"/>
              <a:t>juga</a:t>
            </a:r>
            <a:r>
              <a:rPr lang="en-ID" sz="1400" dirty="0"/>
              <a:t> </a:t>
            </a:r>
            <a:r>
              <a:rPr lang="en-ID" sz="1400" dirty="0" err="1"/>
              <a:t>mempersiapkan</a:t>
            </a:r>
            <a:r>
              <a:rPr lang="en-ID" sz="1400" dirty="0"/>
              <a:t> </a:t>
            </a:r>
            <a:r>
              <a:rPr lang="en-ID" sz="1400" dirty="0" err="1"/>
              <a:t>perangkat</a:t>
            </a:r>
            <a:r>
              <a:rPr lang="en-ID" sz="1400" dirty="0"/>
              <a:t> yang </a:t>
            </a:r>
            <a:r>
              <a:rPr lang="en-ID" sz="1400" dirty="0" err="1"/>
              <a:t>dibutuhkan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pembuatan</a:t>
            </a:r>
            <a:r>
              <a:rPr lang="en-ID" sz="1400" dirty="0"/>
              <a:t> </a:t>
            </a:r>
            <a:r>
              <a:rPr lang="en-ID" sz="1400" dirty="0" err="1"/>
              <a:t>aplikasi</a:t>
            </a:r>
            <a:r>
              <a:rPr lang="en-ID" sz="1400" dirty="0"/>
              <a:t>.</a:t>
            </a:r>
            <a:endParaRPr lang="en-US" sz="14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0" name="AutoShape 2"/>
          <p:cNvSpPr>
            <a:spLocks/>
          </p:cNvSpPr>
          <p:nvPr/>
        </p:nvSpPr>
        <p:spPr bwMode="auto">
          <a:xfrm>
            <a:off x="4483545" y="2319467"/>
            <a:ext cx="2045002" cy="221321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52400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85800" y="603324"/>
            <a:ext cx="7037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POWER</a:t>
            </a:r>
            <a:endParaRPr lang="en-US" sz="1200" b="1" i="0" spc="3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Titillium Bd" charset="0"/>
              <a:ea typeface="Titillium Bd" charset="0"/>
              <a:cs typeface="Titillium B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68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8731" y="3229099"/>
            <a:ext cx="3684814" cy="3939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PROCESSING</a:t>
            </a:r>
            <a:endParaRPr lang="en-US" sz="32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96354" y="989660"/>
            <a:ext cx="4660900" cy="64633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400" dirty="0" err="1"/>
              <a:t>Pada</a:t>
            </a:r>
            <a:r>
              <a:rPr lang="en-ID" sz="1400" dirty="0"/>
              <a:t> </a:t>
            </a:r>
            <a:r>
              <a:rPr lang="en-ID" sz="1400" dirty="0" err="1"/>
              <a:t>tahap</a:t>
            </a:r>
            <a:r>
              <a:rPr lang="en-ID" sz="1400" dirty="0"/>
              <a:t> </a:t>
            </a:r>
            <a:r>
              <a:rPr lang="en-ID" sz="1400" dirty="0" err="1"/>
              <a:t>ini</a:t>
            </a:r>
            <a:r>
              <a:rPr lang="en-ID" sz="1400" dirty="0"/>
              <a:t>, kami </a:t>
            </a:r>
            <a:r>
              <a:rPr lang="en-ID" sz="1400" dirty="0" err="1" smtClean="0"/>
              <a:t>merancang</a:t>
            </a:r>
            <a:r>
              <a:rPr lang="en-ID" sz="1400" dirty="0" smtClean="0"/>
              <a:t> design layout </a:t>
            </a:r>
            <a:r>
              <a:rPr lang="en-ID" sz="1400" dirty="0" err="1" smtClean="0"/>
              <a:t>aplikasi</a:t>
            </a:r>
            <a:r>
              <a:rPr lang="en-ID" sz="1400" dirty="0" smtClean="0"/>
              <a:t> mobile </a:t>
            </a:r>
            <a:r>
              <a:rPr lang="en-ID" sz="1400" dirty="0" err="1" smtClean="0"/>
              <a:t>serta</a:t>
            </a:r>
            <a:r>
              <a:rPr lang="en-ID" sz="1400" dirty="0" smtClean="0"/>
              <a:t> flowchart </a:t>
            </a:r>
            <a:r>
              <a:rPr lang="en-ID" sz="1400" dirty="0" err="1" smtClean="0"/>
              <a:t>perancangan</a:t>
            </a:r>
            <a:r>
              <a:rPr lang="en-ID" sz="1400" dirty="0" smtClean="0"/>
              <a:t> </a:t>
            </a:r>
            <a:r>
              <a:rPr lang="en-ID" sz="1400" dirty="0" err="1" smtClean="0"/>
              <a:t>sistem</a:t>
            </a:r>
            <a:r>
              <a:rPr lang="en-ID" sz="1400" dirty="0" smtClean="0"/>
              <a:t> </a:t>
            </a:r>
            <a:r>
              <a:rPr lang="en-ID" sz="1400" dirty="0" err="1" smtClean="0"/>
              <a:t>aplikasi</a:t>
            </a:r>
            <a:r>
              <a:rPr lang="en-ID" sz="1400" dirty="0" smtClean="0"/>
              <a:t> Rain Coat.</a:t>
            </a:r>
            <a:endParaRPr lang="en-US" sz="14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0" name="AutoShape 2"/>
          <p:cNvSpPr>
            <a:spLocks/>
          </p:cNvSpPr>
          <p:nvPr/>
        </p:nvSpPr>
        <p:spPr bwMode="auto">
          <a:xfrm>
            <a:off x="4483545" y="2319467"/>
            <a:ext cx="2045002" cy="221321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52400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85800" y="603324"/>
            <a:ext cx="7037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POWER</a:t>
            </a:r>
            <a:endParaRPr lang="en-US" sz="1200" b="1" i="0" spc="3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Titillium Bd" charset="0"/>
              <a:ea typeface="Titillium Bd" charset="0"/>
              <a:cs typeface="Titillium Bd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756400" y="471910"/>
            <a:ext cx="9601708" cy="36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22" descr="Hasil gambar untuk flowchart sistem penging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287" y="1870425"/>
            <a:ext cx="3968206" cy="435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756400" y="6463135"/>
            <a:ext cx="9601708" cy="36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71586" y="5225521"/>
            <a:ext cx="1589193" cy="27654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Calculate the insemination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758995" y="5878729"/>
            <a:ext cx="890250" cy="2952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Display </a:t>
            </a:r>
            <a:endParaRPr lang="en-US" sz="1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76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5252</TotalTime>
  <Words>1007</Words>
  <Application>Microsoft Office PowerPoint</Application>
  <PresentationFormat>Widescreen</PresentationFormat>
  <Paragraphs>209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Source Sans Pro</vt:lpstr>
      <vt:lpstr>Times New Roman</vt:lpstr>
      <vt:lpstr>Titillium</vt:lpstr>
      <vt:lpstr>Titillium Bd</vt:lpstr>
      <vt:lpstr>Titillium Light</vt:lpstr>
      <vt:lpstr>Office Theme</vt:lpstr>
      <vt:lpstr>PowerPoint Presentation</vt:lpstr>
      <vt:lpstr>PKM-KC (KARSA CIPTA)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RENCANA TAHAPAN BERIKUTNYA</vt:lpstr>
      <vt:lpstr>DESIGN APLIKASI</vt:lpstr>
      <vt:lpstr>DESIGN APLIKASI</vt:lpstr>
      <vt:lpstr>DESIGN APLIKASI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Ruri Ayyul Maulidya</cp:lastModifiedBy>
  <cp:revision>119</cp:revision>
  <dcterms:created xsi:type="dcterms:W3CDTF">2016-09-29T04:17:56Z</dcterms:created>
  <dcterms:modified xsi:type="dcterms:W3CDTF">2018-05-09T05:18:30Z</dcterms:modified>
</cp:coreProperties>
</file>